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257" r:id="rId2"/>
    <p:sldId id="368" r:id="rId3"/>
    <p:sldId id="369" r:id="rId4"/>
    <p:sldId id="370" r:id="rId5"/>
    <p:sldId id="408" r:id="rId6"/>
    <p:sldId id="377" r:id="rId7"/>
    <p:sldId id="374" r:id="rId8"/>
    <p:sldId id="375" r:id="rId9"/>
    <p:sldId id="378" r:id="rId10"/>
    <p:sldId id="379" r:id="rId11"/>
    <p:sldId id="410" r:id="rId12"/>
    <p:sldId id="383" r:id="rId13"/>
    <p:sldId id="385" r:id="rId14"/>
    <p:sldId id="411" r:id="rId15"/>
    <p:sldId id="360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</p:sldIdLst>
  <p:sldSz cx="9144000" cy="6858000" type="screen4x3"/>
  <p:notesSz cx="6797675" cy="9928225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A03"/>
    <a:srgbClr val="0B6BC3"/>
    <a:srgbClr val="55796A"/>
    <a:srgbClr val="766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6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61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773E5-A46E-4515-A432-8E92607456A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56B7E3F-DDD2-42F0-97BC-B1DE43B4F82F}">
      <dgm:prSet phldrT="[Tekst]"/>
      <dgm:spPr/>
      <dgm:t>
        <a:bodyPr/>
        <a:lstStyle/>
        <a:p>
          <a:r>
            <a:rPr lang="nl-BE" dirty="0"/>
            <a:t>TYPE BEBOUWING</a:t>
          </a:r>
        </a:p>
      </dgm:t>
    </dgm:pt>
    <dgm:pt modelId="{0059FEFD-51C5-496A-A0CB-54AA909151AF}" type="parTrans" cxnId="{43AF44E1-4E43-41A3-A080-A5C32D9F2697}">
      <dgm:prSet/>
      <dgm:spPr/>
      <dgm:t>
        <a:bodyPr/>
        <a:lstStyle/>
        <a:p>
          <a:endParaRPr lang="nl-BE"/>
        </a:p>
      </dgm:t>
    </dgm:pt>
    <dgm:pt modelId="{87D52388-D451-41FC-AE2B-E9FBAB71F483}" type="sibTrans" cxnId="{43AF44E1-4E43-41A3-A080-A5C32D9F2697}">
      <dgm:prSet/>
      <dgm:spPr/>
      <dgm:t>
        <a:bodyPr/>
        <a:lstStyle/>
        <a:p>
          <a:endParaRPr lang="nl-BE"/>
        </a:p>
      </dgm:t>
    </dgm:pt>
    <dgm:pt modelId="{A235FC57-DA10-418E-9EDB-40944DC01675}">
      <dgm:prSet phldrT="[Tekst]"/>
      <dgm:spPr/>
      <dgm:t>
        <a:bodyPr/>
        <a:lstStyle/>
        <a:p>
          <a:r>
            <a:rPr lang="nl-BE" dirty="0"/>
            <a:t>GESLOTEN</a:t>
          </a:r>
        </a:p>
      </dgm:t>
    </dgm:pt>
    <dgm:pt modelId="{28F47968-9365-47A4-B716-330DB81FD2F3}" type="parTrans" cxnId="{BFBB5735-0D92-49F4-BD87-1EB215A9963D}">
      <dgm:prSet/>
      <dgm:spPr/>
      <dgm:t>
        <a:bodyPr/>
        <a:lstStyle/>
        <a:p>
          <a:endParaRPr lang="nl-BE"/>
        </a:p>
      </dgm:t>
    </dgm:pt>
    <dgm:pt modelId="{B4EACD24-9537-4355-8A24-E4DDF3C8AE72}" type="sibTrans" cxnId="{BFBB5735-0D92-49F4-BD87-1EB215A9963D}">
      <dgm:prSet/>
      <dgm:spPr/>
      <dgm:t>
        <a:bodyPr/>
        <a:lstStyle/>
        <a:p>
          <a:endParaRPr lang="nl-BE"/>
        </a:p>
      </dgm:t>
    </dgm:pt>
    <dgm:pt modelId="{36DCE607-A43E-4CDF-B023-200B977036ED}">
      <dgm:prSet phldrT="[Tekst]"/>
      <dgm:spPr/>
      <dgm:t>
        <a:bodyPr/>
        <a:lstStyle/>
        <a:p>
          <a:r>
            <a:rPr lang="nl-BE" dirty="0"/>
            <a:t>HALF OPEN</a:t>
          </a:r>
        </a:p>
      </dgm:t>
    </dgm:pt>
    <dgm:pt modelId="{6727498A-FEEC-4097-8190-369A9F735DBA}" type="parTrans" cxnId="{0C698EF5-6255-43B9-9F79-211A031AE165}">
      <dgm:prSet/>
      <dgm:spPr/>
      <dgm:t>
        <a:bodyPr/>
        <a:lstStyle/>
        <a:p>
          <a:endParaRPr lang="nl-BE"/>
        </a:p>
      </dgm:t>
    </dgm:pt>
    <dgm:pt modelId="{23FC58D0-3CE8-4DD1-A42F-2606F60F38A4}" type="sibTrans" cxnId="{0C698EF5-6255-43B9-9F79-211A031AE165}">
      <dgm:prSet/>
      <dgm:spPr/>
      <dgm:t>
        <a:bodyPr/>
        <a:lstStyle/>
        <a:p>
          <a:endParaRPr lang="nl-BE"/>
        </a:p>
      </dgm:t>
    </dgm:pt>
    <dgm:pt modelId="{351BDE73-B393-472B-8639-9008B49C632D}">
      <dgm:prSet phldrT="[Tekst]"/>
      <dgm:spPr/>
      <dgm:t>
        <a:bodyPr/>
        <a:lstStyle/>
        <a:p>
          <a:r>
            <a:rPr lang="nl-BE" dirty="0"/>
            <a:t>OPEN</a:t>
          </a:r>
        </a:p>
      </dgm:t>
    </dgm:pt>
    <dgm:pt modelId="{5DBE843B-CCD0-4B8D-8DE2-148DDC8BE675}" type="parTrans" cxnId="{843E495D-A0EC-4B7B-884B-5DDF616F26F4}">
      <dgm:prSet/>
      <dgm:spPr/>
      <dgm:t>
        <a:bodyPr/>
        <a:lstStyle/>
        <a:p>
          <a:endParaRPr lang="nl-BE"/>
        </a:p>
      </dgm:t>
    </dgm:pt>
    <dgm:pt modelId="{C27E03D0-7279-4A09-966C-FA3359F175BE}" type="sibTrans" cxnId="{843E495D-A0EC-4B7B-884B-5DDF616F26F4}">
      <dgm:prSet/>
      <dgm:spPr/>
      <dgm:t>
        <a:bodyPr/>
        <a:lstStyle/>
        <a:p>
          <a:endParaRPr lang="nl-BE"/>
        </a:p>
      </dgm:t>
    </dgm:pt>
    <dgm:pt modelId="{38332EFF-6C43-4CB9-AF8B-D7314D586A76}">
      <dgm:prSet phldrT="[Tekst]"/>
      <dgm:spPr/>
      <dgm:t>
        <a:bodyPr/>
        <a:lstStyle/>
        <a:p>
          <a:r>
            <a:rPr lang="nl-BE" dirty="0"/>
            <a:t>MET VOORTUIN</a:t>
          </a:r>
        </a:p>
      </dgm:t>
    </dgm:pt>
    <dgm:pt modelId="{8CFD2058-D858-4A4F-B91C-5188D5474F9C}" type="parTrans" cxnId="{BD6D1374-1B02-465E-B922-454C33B3AF14}">
      <dgm:prSet/>
      <dgm:spPr/>
      <dgm:t>
        <a:bodyPr/>
        <a:lstStyle/>
        <a:p>
          <a:endParaRPr lang="nl-BE"/>
        </a:p>
      </dgm:t>
    </dgm:pt>
    <dgm:pt modelId="{EC130C4C-31C5-4B1E-99D9-6A3B46D97133}" type="sibTrans" cxnId="{BD6D1374-1B02-465E-B922-454C33B3AF14}">
      <dgm:prSet/>
      <dgm:spPr/>
      <dgm:t>
        <a:bodyPr/>
        <a:lstStyle/>
        <a:p>
          <a:endParaRPr lang="nl-BE"/>
        </a:p>
      </dgm:t>
    </dgm:pt>
    <dgm:pt modelId="{4FBC41F8-6717-4CC0-880D-7DA28F4E5DBD}">
      <dgm:prSet phldrT="[Tekst]"/>
      <dgm:spPr>
        <a:solidFill>
          <a:srgbClr val="FF0000"/>
        </a:solidFill>
      </dgm:spPr>
      <dgm:t>
        <a:bodyPr/>
        <a:lstStyle/>
        <a:p>
          <a:r>
            <a:rPr lang="nl-BE" dirty="0"/>
            <a:t>Voorste </a:t>
          </a:r>
          <a:r>
            <a:rPr lang="nl-BE" dirty="0" err="1"/>
            <a:t>dakhelft</a:t>
          </a:r>
          <a:r>
            <a:rPr lang="nl-BE" dirty="0"/>
            <a:t> gescheiden tot grens openbaar domein te brengen</a:t>
          </a:r>
        </a:p>
      </dgm:t>
    </dgm:pt>
    <dgm:pt modelId="{90AD5A12-44AC-4E73-A479-671E634E0FD0}" type="parTrans" cxnId="{E76CD4CF-50FC-4F8D-A1A7-5F0B42BE780D}">
      <dgm:prSet/>
      <dgm:spPr/>
      <dgm:t>
        <a:bodyPr/>
        <a:lstStyle/>
        <a:p>
          <a:endParaRPr lang="nl-BE"/>
        </a:p>
      </dgm:t>
    </dgm:pt>
    <dgm:pt modelId="{C3319A6F-AE04-4ABF-8372-C1947FD6A67E}" type="sibTrans" cxnId="{E76CD4CF-50FC-4F8D-A1A7-5F0B42BE780D}">
      <dgm:prSet/>
      <dgm:spPr/>
      <dgm:t>
        <a:bodyPr/>
        <a:lstStyle/>
        <a:p>
          <a:endParaRPr lang="nl-BE"/>
        </a:p>
      </dgm:t>
    </dgm:pt>
    <dgm:pt modelId="{DC530E84-243B-4440-B4E1-9F4BE34A0B85}">
      <dgm:prSet phldrT="[Tekst]"/>
      <dgm:spPr>
        <a:solidFill>
          <a:srgbClr val="FF0000"/>
        </a:solidFill>
      </dgm:spPr>
      <dgm:t>
        <a:bodyPr/>
        <a:lstStyle/>
        <a:p>
          <a:r>
            <a:rPr lang="nl-BE" dirty="0"/>
            <a:t>100% Regen en afvalwater tot grens openbaar domein brengen</a:t>
          </a:r>
        </a:p>
      </dgm:t>
    </dgm:pt>
    <dgm:pt modelId="{536903F9-3CF0-47D2-A165-2498E9E12935}" type="parTrans" cxnId="{AEB053A0-E14A-4EF3-B3D2-A3B69F765022}">
      <dgm:prSet/>
      <dgm:spPr/>
      <dgm:t>
        <a:bodyPr/>
        <a:lstStyle/>
        <a:p>
          <a:endParaRPr lang="nl-BE"/>
        </a:p>
      </dgm:t>
    </dgm:pt>
    <dgm:pt modelId="{5C7FD5CA-8419-43FE-8A2E-F21E8AF6907B}" type="sibTrans" cxnId="{AEB053A0-E14A-4EF3-B3D2-A3B69F765022}">
      <dgm:prSet/>
      <dgm:spPr/>
      <dgm:t>
        <a:bodyPr/>
        <a:lstStyle/>
        <a:p>
          <a:endParaRPr lang="nl-BE"/>
        </a:p>
      </dgm:t>
    </dgm:pt>
    <dgm:pt modelId="{92C77C83-6F31-4F37-A231-7133FEB4E3B3}">
      <dgm:prSet phldrT="[Tekst]"/>
      <dgm:spPr>
        <a:solidFill>
          <a:srgbClr val="FF0000"/>
        </a:solidFill>
      </dgm:spPr>
      <dgm:t>
        <a:bodyPr/>
        <a:lstStyle/>
        <a:p>
          <a:r>
            <a:rPr lang="nl-BE" dirty="0"/>
            <a:t>100% Regen en afvalwater tot grens openbaar domein brengen</a:t>
          </a:r>
        </a:p>
      </dgm:t>
    </dgm:pt>
    <dgm:pt modelId="{C0CAFD4D-B448-4E6D-A047-2C6FE6CAC457}" type="parTrans" cxnId="{95C7C89F-E95F-4E26-8AAA-C157FE2F156D}">
      <dgm:prSet/>
      <dgm:spPr/>
      <dgm:t>
        <a:bodyPr/>
        <a:lstStyle/>
        <a:p>
          <a:endParaRPr lang="nl-BE"/>
        </a:p>
      </dgm:t>
    </dgm:pt>
    <dgm:pt modelId="{76F58B36-E49F-45CA-A939-53F6D1D89123}" type="sibTrans" cxnId="{95C7C89F-E95F-4E26-8AAA-C157FE2F156D}">
      <dgm:prSet/>
      <dgm:spPr/>
      <dgm:t>
        <a:bodyPr/>
        <a:lstStyle/>
        <a:p>
          <a:endParaRPr lang="nl-BE"/>
        </a:p>
      </dgm:t>
    </dgm:pt>
    <dgm:pt modelId="{3903070D-E9C7-4498-99AB-80266AB16884}">
      <dgm:prSet phldrT="[Tekst]"/>
      <dgm:spPr/>
      <dgm:t>
        <a:bodyPr/>
        <a:lstStyle/>
        <a:p>
          <a:r>
            <a:rPr lang="nl-BE" dirty="0"/>
            <a:t>GEVEL IS ROOILIJN</a:t>
          </a:r>
        </a:p>
      </dgm:t>
    </dgm:pt>
    <dgm:pt modelId="{7CD0BD0C-209A-40F7-AA5E-16FDF1117CC1}" type="parTrans" cxnId="{6CF1FBCA-C08A-40EE-98E3-F302674D207C}">
      <dgm:prSet/>
      <dgm:spPr/>
      <dgm:t>
        <a:bodyPr/>
        <a:lstStyle/>
        <a:p>
          <a:endParaRPr lang="nl-BE"/>
        </a:p>
      </dgm:t>
    </dgm:pt>
    <dgm:pt modelId="{55313968-3138-463D-9934-3780342413CA}" type="sibTrans" cxnId="{6CF1FBCA-C08A-40EE-98E3-F302674D207C}">
      <dgm:prSet/>
      <dgm:spPr/>
      <dgm:t>
        <a:bodyPr/>
        <a:lstStyle/>
        <a:p>
          <a:endParaRPr lang="nl-BE"/>
        </a:p>
      </dgm:t>
    </dgm:pt>
    <dgm:pt modelId="{D30F4C38-9A2B-4824-B2F5-202EE823FC0B}">
      <dgm:prSet phldrT="[Tekst]"/>
      <dgm:spPr>
        <a:solidFill>
          <a:srgbClr val="FF0000"/>
        </a:solidFill>
      </dgm:spPr>
      <dgm:t>
        <a:bodyPr/>
        <a:lstStyle/>
        <a:p>
          <a:r>
            <a:rPr lang="nl-BE" dirty="0"/>
            <a:t>Zelf GEEN werk uit te voeren. </a:t>
          </a:r>
          <a:r>
            <a:rPr lang="nl-BE" dirty="0" err="1"/>
            <a:t>Dakafvoeren</a:t>
          </a:r>
          <a:r>
            <a:rPr lang="nl-BE" dirty="0"/>
            <a:t> worden in project opgevangen aan de rooilijn</a:t>
          </a:r>
        </a:p>
      </dgm:t>
    </dgm:pt>
    <dgm:pt modelId="{0776C73D-7ED6-43F4-81E4-4174F55A7911}" type="parTrans" cxnId="{D68173FC-C76F-482C-8402-7F6D077CDFEF}">
      <dgm:prSet/>
      <dgm:spPr/>
      <dgm:t>
        <a:bodyPr/>
        <a:lstStyle/>
        <a:p>
          <a:endParaRPr lang="nl-BE"/>
        </a:p>
      </dgm:t>
    </dgm:pt>
    <dgm:pt modelId="{4C0B5EA6-6195-423F-AA73-385E21631873}" type="sibTrans" cxnId="{D68173FC-C76F-482C-8402-7F6D077CDFEF}">
      <dgm:prSet/>
      <dgm:spPr/>
      <dgm:t>
        <a:bodyPr/>
        <a:lstStyle/>
        <a:p>
          <a:endParaRPr lang="nl-BE"/>
        </a:p>
      </dgm:t>
    </dgm:pt>
    <dgm:pt modelId="{E68C6984-1357-43AF-AC94-672D178D2C8F}" type="pres">
      <dgm:prSet presAssocID="{DDA773E5-A46E-4515-A432-8E92607456A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EABAFB0-B618-484C-8829-F062267A6CD0}" type="pres">
      <dgm:prSet presAssocID="{556B7E3F-DDD2-42F0-97BC-B1DE43B4F82F}" presName="root1" presStyleCnt="0"/>
      <dgm:spPr/>
    </dgm:pt>
    <dgm:pt modelId="{844C6521-FFEB-45CB-A0C4-DA66AF7B7530}" type="pres">
      <dgm:prSet presAssocID="{556B7E3F-DDD2-42F0-97BC-B1DE43B4F82F}" presName="LevelOneTextNode" presStyleLbl="node0" presStyleIdx="0" presStyleCnt="1">
        <dgm:presLayoutVars>
          <dgm:chPref val="3"/>
        </dgm:presLayoutVars>
      </dgm:prSet>
      <dgm:spPr/>
    </dgm:pt>
    <dgm:pt modelId="{07311DA9-0470-4696-83C3-6DE32D318C59}" type="pres">
      <dgm:prSet presAssocID="{556B7E3F-DDD2-42F0-97BC-B1DE43B4F82F}" presName="level2hierChild" presStyleCnt="0"/>
      <dgm:spPr/>
    </dgm:pt>
    <dgm:pt modelId="{EDF1F2CF-6CE6-4A17-B7C5-34373088F30A}" type="pres">
      <dgm:prSet presAssocID="{28F47968-9365-47A4-B716-330DB81FD2F3}" presName="conn2-1" presStyleLbl="parChTrans1D2" presStyleIdx="0" presStyleCnt="3"/>
      <dgm:spPr/>
    </dgm:pt>
    <dgm:pt modelId="{96EC075B-4527-4A42-908D-C760D5EC6C02}" type="pres">
      <dgm:prSet presAssocID="{28F47968-9365-47A4-B716-330DB81FD2F3}" presName="connTx" presStyleLbl="parChTrans1D2" presStyleIdx="0" presStyleCnt="3"/>
      <dgm:spPr/>
    </dgm:pt>
    <dgm:pt modelId="{B97BCFF0-C04E-41D0-9293-33EE04A600E8}" type="pres">
      <dgm:prSet presAssocID="{A235FC57-DA10-418E-9EDB-40944DC01675}" presName="root2" presStyleCnt="0"/>
      <dgm:spPr/>
    </dgm:pt>
    <dgm:pt modelId="{B4CBC7B2-2409-4BCC-8923-1CFC1E09A642}" type="pres">
      <dgm:prSet presAssocID="{A235FC57-DA10-418E-9EDB-40944DC01675}" presName="LevelTwoTextNode" presStyleLbl="node2" presStyleIdx="0" presStyleCnt="3">
        <dgm:presLayoutVars>
          <dgm:chPref val="3"/>
        </dgm:presLayoutVars>
      </dgm:prSet>
      <dgm:spPr/>
    </dgm:pt>
    <dgm:pt modelId="{77996769-7BD8-44AC-A19B-82083E0F11E1}" type="pres">
      <dgm:prSet presAssocID="{A235FC57-DA10-418E-9EDB-40944DC01675}" presName="level3hierChild" presStyleCnt="0"/>
      <dgm:spPr/>
    </dgm:pt>
    <dgm:pt modelId="{8E77C3D3-3765-4C18-8738-6C89A1E1F61C}" type="pres">
      <dgm:prSet presAssocID="{7CD0BD0C-209A-40F7-AA5E-16FDF1117CC1}" presName="conn2-1" presStyleLbl="parChTrans1D3" presStyleIdx="0" presStyleCnt="4"/>
      <dgm:spPr/>
    </dgm:pt>
    <dgm:pt modelId="{4D002844-5B05-45EB-8C16-6CA2958D3748}" type="pres">
      <dgm:prSet presAssocID="{7CD0BD0C-209A-40F7-AA5E-16FDF1117CC1}" presName="connTx" presStyleLbl="parChTrans1D3" presStyleIdx="0" presStyleCnt="4"/>
      <dgm:spPr/>
    </dgm:pt>
    <dgm:pt modelId="{4B8A62EF-C570-4823-8AD8-A26F01E88345}" type="pres">
      <dgm:prSet presAssocID="{3903070D-E9C7-4498-99AB-80266AB16884}" presName="root2" presStyleCnt="0"/>
      <dgm:spPr/>
    </dgm:pt>
    <dgm:pt modelId="{5F249FE2-B498-4D2F-93B8-31B3A263BDBA}" type="pres">
      <dgm:prSet presAssocID="{3903070D-E9C7-4498-99AB-80266AB16884}" presName="LevelTwoTextNode" presStyleLbl="node3" presStyleIdx="0" presStyleCnt="4">
        <dgm:presLayoutVars>
          <dgm:chPref val="3"/>
        </dgm:presLayoutVars>
      </dgm:prSet>
      <dgm:spPr/>
    </dgm:pt>
    <dgm:pt modelId="{C9A371C5-95D1-435F-9407-40E31D2AF660}" type="pres">
      <dgm:prSet presAssocID="{3903070D-E9C7-4498-99AB-80266AB16884}" presName="level3hierChild" presStyleCnt="0"/>
      <dgm:spPr/>
    </dgm:pt>
    <dgm:pt modelId="{58CE89D6-FAC3-4CF6-855D-E66FDCAE96CF}" type="pres">
      <dgm:prSet presAssocID="{0776C73D-7ED6-43F4-81E4-4174F55A7911}" presName="conn2-1" presStyleLbl="parChTrans1D4" presStyleIdx="0" presStyleCnt="2"/>
      <dgm:spPr/>
    </dgm:pt>
    <dgm:pt modelId="{C9748DB5-3DC9-4ACB-A9AB-A487700D5EC7}" type="pres">
      <dgm:prSet presAssocID="{0776C73D-7ED6-43F4-81E4-4174F55A7911}" presName="connTx" presStyleLbl="parChTrans1D4" presStyleIdx="0" presStyleCnt="2"/>
      <dgm:spPr/>
    </dgm:pt>
    <dgm:pt modelId="{2B1FB637-61AE-46B8-85F0-95ADC6618E94}" type="pres">
      <dgm:prSet presAssocID="{D30F4C38-9A2B-4824-B2F5-202EE823FC0B}" presName="root2" presStyleCnt="0"/>
      <dgm:spPr/>
    </dgm:pt>
    <dgm:pt modelId="{67AB8E55-0958-43A2-B8CE-E90DBA222FAF}" type="pres">
      <dgm:prSet presAssocID="{D30F4C38-9A2B-4824-B2F5-202EE823FC0B}" presName="LevelTwoTextNode" presStyleLbl="node4" presStyleIdx="0" presStyleCnt="2">
        <dgm:presLayoutVars>
          <dgm:chPref val="3"/>
        </dgm:presLayoutVars>
      </dgm:prSet>
      <dgm:spPr/>
    </dgm:pt>
    <dgm:pt modelId="{BB497D8D-5848-457E-B528-563304C0678C}" type="pres">
      <dgm:prSet presAssocID="{D30F4C38-9A2B-4824-B2F5-202EE823FC0B}" presName="level3hierChild" presStyleCnt="0"/>
      <dgm:spPr/>
    </dgm:pt>
    <dgm:pt modelId="{CCC14B0D-EA4C-4691-899F-65D4ACBCCF38}" type="pres">
      <dgm:prSet presAssocID="{8CFD2058-D858-4A4F-B91C-5188D5474F9C}" presName="conn2-1" presStyleLbl="parChTrans1D3" presStyleIdx="1" presStyleCnt="4"/>
      <dgm:spPr/>
    </dgm:pt>
    <dgm:pt modelId="{AE34A0D6-9D2F-4BB1-B6D5-DC6AACCB8BBB}" type="pres">
      <dgm:prSet presAssocID="{8CFD2058-D858-4A4F-B91C-5188D5474F9C}" presName="connTx" presStyleLbl="parChTrans1D3" presStyleIdx="1" presStyleCnt="4"/>
      <dgm:spPr/>
    </dgm:pt>
    <dgm:pt modelId="{802D7D49-3B09-4550-A7F0-A127336A987E}" type="pres">
      <dgm:prSet presAssocID="{38332EFF-6C43-4CB9-AF8B-D7314D586A76}" presName="root2" presStyleCnt="0"/>
      <dgm:spPr/>
    </dgm:pt>
    <dgm:pt modelId="{6A8574C6-6583-4B50-A3D5-5C013BAFF090}" type="pres">
      <dgm:prSet presAssocID="{38332EFF-6C43-4CB9-AF8B-D7314D586A76}" presName="LevelTwoTextNode" presStyleLbl="node3" presStyleIdx="1" presStyleCnt="4">
        <dgm:presLayoutVars>
          <dgm:chPref val="3"/>
        </dgm:presLayoutVars>
      </dgm:prSet>
      <dgm:spPr/>
    </dgm:pt>
    <dgm:pt modelId="{8288A479-D71D-4F01-82E1-1B95F59CF21D}" type="pres">
      <dgm:prSet presAssocID="{38332EFF-6C43-4CB9-AF8B-D7314D586A76}" presName="level3hierChild" presStyleCnt="0"/>
      <dgm:spPr/>
    </dgm:pt>
    <dgm:pt modelId="{B35D4143-2B73-4482-B64F-071405CBFFBB}" type="pres">
      <dgm:prSet presAssocID="{90AD5A12-44AC-4E73-A479-671E634E0FD0}" presName="conn2-1" presStyleLbl="parChTrans1D4" presStyleIdx="1" presStyleCnt="2"/>
      <dgm:spPr/>
    </dgm:pt>
    <dgm:pt modelId="{4E494694-8AF2-409F-BB8A-AD912BFB40C9}" type="pres">
      <dgm:prSet presAssocID="{90AD5A12-44AC-4E73-A479-671E634E0FD0}" presName="connTx" presStyleLbl="parChTrans1D4" presStyleIdx="1" presStyleCnt="2"/>
      <dgm:spPr/>
    </dgm:pt>
    <dgm:pt modelId="{97338BBE-4385-4185-8ED5-8133C2CA659A}" type="pres">
      <dgm:prSet presAssocID="{4FBC41F8-6717-4CC0-880D-7DA28F4E5DBD}" presName="root2" presStyleCnt="0"/>
      <dgm:spPr/>
    </dgm:pt>
    <dgm:pt modelId="{326DC0D5-FAB5-4443-A068-D690B1C2C00C}" type="pres">
      <dgm:prSet presAssocID="{4FBC41F8-6717-4CC0-880D-7DA28F4E5DBD}" presName="LevelTwoTextNode" presStyleLbl="node4" presStyleIdx="1" presStyleCnt="2">
        <dgm:presLayoutVars>
          <dgm:chPref val="3"/>
        </dgm:presLayoutVars>
      </dgm:prSet>
      <dgm:spPr/>
    </dgm:pt>
    <dgm:pt modelId="{9F99891E-610E-4E6F-B112-5F316D8FA757}" type="pres">
      <dgm:prSet presAssocID="{4FBC41F8-6717-4CC0-880D-7DA28F4E5DBD}" presName="level3hierChild" presStyleCnt="0"/>
      <dgm:spPr/>
    </dgm:pt>
    <dgm:pt modelId="{AAE0FBCF-3D73-4C0B-89E7-F6675B9A9C9F}" type="pres">
      <dgm:prSet presAssocID="{6727498A-FEEC-4097-8190-369A9F735DBA}" presName="conn2-1" presStyleLbl="parChTrans1D2" presStyleIdx="1" presStyleCnt="3"/>
      <dgm:spPr/>
    </dgm:pt>
    <dgm:pt modelId="{B22D1E84-F078-41CB-A0D5-017D899D1281}" type="pres">
      <dgm:prSet presAssocID="{6727498A-FEEC-4097-8190-369A9F735DBA}" presName="connTx" presStyleLbl="parChTrans1D2" presStyleIdx="1" presStyleCnt="3"/>
      <dgm:spPr/>
    </dgm:pt>
    <dgm:pt modelId="{80AF6CF4-2932-4EAA-92EC-6E2F800DF007}" type="pres">
      <dgm:prSet presAssocID="{36DCE607-A43E-4CDF-B023-200B977036ED}" presName="root2" presStyleCnt="0"/>
      <dgm:spPr/>
    </dgm:pt>
    <dgm:pt modelId="{485CBE12-FD3E-4599-A0A9-6755859D9760}" type="pres">
      <dgm:prSet presAssocID="{36DCE607-A43E-4CDF-B023-200B977036ED}" presName="LevelTwoTextNode" presStyleLbl="node2" presStyleIdx="1" presStyleCnt="3">
        <dgm:presLayoutVars>
          <dgm:chPref val="3"/>
        </dgm:presLayoutVars>
      </dgm:prSet>
      <dgm:spPr/>
    </dgm:pt>
    <dgm:pt modelId="{CE9E5E00-4ED8-49DC-A831-46FEAF7FE92C}" type="pres">
      <dgm:prSet presAssocID="{36DCE607-A43E-4CDF-B023-200B977036ED}" presName="level3hierChild" presStyleCnt="0"/>
      <dgm:spPr/>
    </dgm:pt>
    <dgm:pt modelId="{F1A38AF1-D3B5-4865-96E5-DAB9D7ABD31F}" type="pres">
      <dgm:prSet presAssocID="{536903F9-3CF0-47D2-A165-2498E9E12935}" presName="conn2-1" presStyleLbl="parChTrans1D3" presStyleIdx="2" presStyleCnt="4"/>
      <dgm:spPr/>
    </dgm:pt>
    <dgm:pt modelId="{532D7446-50CF-4DE5-A82F-8C07F98445D5}" type="pres">
      <dgm:prSet presAssocID="{536903F9-3CF0-47D2-A165-2498E9E12935}" presName="connTx" presStyleLbl="parChTrans1D3" presStyleIdx="2" presStyleCnt="4"/>
      <dgm:spPr/>
    </dgm:pt>
    <dgm:pt modelId="{6B5A2BFB-E262-4A60-AFAF-419F58CF363D}" type="pres">
      <dgm:prSet presAssocID="{DC530E84-243B-4440-B4E1-9F4BE34A0B85}" presName="root2" presStyleCnt="0"/>
      <dgm:spPr/>
    </dgm:pt>
    <dgm:pt modelId="{839809CF-F99C-4405-94A9-9C8FD2C86F19}" type="pres">
      <dgm:prSet presAssocID="{DC530E84-243B-4440-B4E1-9F4BE34A0B85}" presName="LevelTwoTextNode" presStyleLbl="node3" presStyleIdx="2" presStyleCnt="4" custLinFactX="39703" custLinFactNeighborX="100000" custLinFactNeighborY="-3124">
        <dgm:presLayoutVars>
          <dgm:chPref val="3"/>
        </dgm:presLayoutVars>
      </dgm:prSet>
      <dgm:spPr/>
    </dgm:pt>
    <dgm:pt modelId="{44117A0F-3F36-447B-92BC-27B1F0BEA7F7}" type="pres">
      <dgm:prSet presAssocID="{DC530E84-243B-4440-B4E1-9F4BE34A0B85}" presName="level3hierChild" presStyleCnt="0"/>
      <dgm:spPr/>
    </dgm:pt>
    <dgm:pt modelId="{CD231930-7260-4823-A2EC-F22E461CA8CE}" type="pres">
      <dgm:prSet presAssocID="{5DBE843B-CCD0-4B8D-8DE2-148DDC8BE675}" presName="conn2-1" presStyleLbl="parChTrans1D2" presStyleIdx="2" presStyleCnt="3"/>
      <dgm:spPr/>
    </dgm:pt>
    <dgm:pt modelId="{708EA2FE-53C7-40B4-A1F4-0232843622F1}" type="pres">
      <dgm:prSet presAssocID="{5DBE843B-CCD0-4B8D-8DE2-148DDC8BE675}" presName="connTx" presStyleLbl="parChTrans1D2" presStyleIdx="2" presStyleCnt="3"/>
      <dgm:spPr/>
    </dgm:pt>
    <dgm:pt modelId="{ED2B2B6B-2157-4F41-89F7-CD167C8D52A5}" type="pres">
      <dgm:prSet presAssocID="{351BDE73-B393-472B-8639-9008B49C632D}" presName="root2" presStyleCnt="0"/>
      <dgm:spPr/>
    </dgm:pt>
    <dgm:pt modelId="{AC6EABAC-0ACF-456C-A395-D2BD1753B8ED}" type="pres">
      <dgm:prSet presAssocID="{351BDE73-B393-472B-8639-9008B49C632D}" presName="LevelTwoTextNode" presStyleLbl="node2" presStyleIdx="2" presStyleCnt="3">
        <dgm:presLayoutVars>
          <dgm:chPref val="3"/>
        </dgm:presLayoutVars>
      </dgm:prSet>
      <dgm:spPr/>
    </dgm:pt>
    <dgm:pt modelId="{474C0E4F-DD70-45D5-BE54-1C281A3DE74E}" type="pres">
      <dgm:prSet presAssocID="{351BDE73-B393-472B-8639-9008B49C632D}" presName="level3hierChild" presStyleCnt="0"/>
      <dgm:spPr/>
    </dgm:pt>
    <dgm:pt modelId="{AF96A25C-2525-4356-B4A3-74061620BF39}" type="pres">
      <dgm:prSet presAssocID="{C0CAFD4D-B448-4E6D-A047-2C6FE6CAC457}" presName="conn2-1" presStyleLbl="parChTrans1D3" presStyleIdx="3" presStyleCnt="4"/>
      <dgm:spPr/>
    </dgm:pt>
    <dgm:pt modelId="{D16929A4-0270-4E2B-AB3F-7E00C54D83B8}" type="pres">
      <dgm:prSet presAssocID="{C0CAFD4D-B448-4E6D-A047-2C6FE6CAC457}" presName="connTx" presStyleLbl="parChTrans1D3" presStyleIdx="3" presStyleCnt="4"/>
      <dgm:spPr/>
    </dgm:pt>
    <dgm:pt modelId="{89C285F8-FB61-497D-A176-EBB78779B975}" type="pres">
      <dgm:prSet presAssocID="{92C77C83-6F31-4F37-A231-7133FEB4E3B3}" presName="root2" presStyleCnt="0"/>
      <dgm:spPr/>
    </dgm:pt>
    <dgm:pt modelId="{7E1CA011-18E0-482D-BAAB-D64B75691830}" type="pres">
      <dgm:prSet presAssocID="{92C77C83-6F31-4F37-A231-7133FEB4E3B3}" presName="LevelTwoTextNode" presStyleLbl="node3" presStyleIdx="3" presStyleCnt="4" custLinFactX="39703" custLinFactNeighborX="100000" custLinFactNeighborY="-4346">
        <dgm:presLayoutVars>
          <dgm:chPref val="3"/>
        </dgm:presLayoutVars>
      </dgm:prSet>
      <dgm:spPr/>
    </dgm:pt>
    <dgm:pt modelId="{403F4F5B-3F07-4B67-AE31-1472DFE1075C}" type="pres">
      <dgm:prSet presAssocID="{92C77C83-6F31-4F37-A231-7133FEB4E3B3}" presName="level3hierChild" presStyleCnt="0"/>
      <dgm:spPr/>
    </dgm:pt>
  </dgm:ptLst>
  <dgm:cxnLst>
    <dgm:cxn modelId="{AAA41317-B469-4E84-B21D-2CD5FF2B7A71}" type="presOf" srcId="{8CFD2058-D858-4A4F-B91C-5188D5474F9C}" destId="{CCC14B0D-EA4C-4691-899F-65D4ACBCCF38}" srcOrd="0" destOrd="0" presId="urn:microsoft.com/office/officeart/2005/8/layout/hierarchy2"/>
    <dgm:cxn modelId="{730E0419-F2E8-4565-BB7C-2105746B786C}" type="presOf" srcId="{7CD0BD0C-209A-40F7-AA5E-16FDF1117CC1}" destId="{4D002844-5B05-45EB-8C16-6CA2958D3748}" srcOrd="1" destOrd="0" presId="urn:microsoft.com/office/officeart/2005/8/layout/hierarchy2"/>
    <dgm:cxn modelId="{15B9781B-B85C-4939-A03C-78B5C7011E5D}" type="presOf" srcId="{C0CAFD4D-B448-4E6D-A047-2C6FE6CAC457}" destId="{AF96A25C-2525-4356-B4A3-74061620BF39}" srcOrd="0" destOrd="0" presId="urn:microsoft.com/office/officeart/2005/8/layout/hierarchy2"/>
    <dgm:cxn modelId="{0A5D5125-3B8C-4E5F-8F19-1F345661F315}" type="presOf" srcId="{536903F9-3CF0-47D2-A165-2498E9E12935}" destId="{F1A38AF1-D3B5-4865-96E5-DAB9D7ABD31F}" srcOrd="0" destOrd="0" presId="urn:microsoft.com/office/officeart/2005/8/layout/hierarchy2"/>
    <dgm:cxn modelId="{2F486328-9680-4EFB-A6C2-0A5B1A983F2F}" type="presOf" srcId="{536903F9-3CF0-47D2-A165-2498E9E12935}" destId="{532D7446-50CF-4DE5-A82F-8C07F98445D5}" srcOrd="1" destOrd="0" presId="urn:microsoft.com/office/officeart/2005/8/layout/hierarchy2"/>
    <dgm:cxn modelId="{BFBB5735-0D92-49F4-BD87-1EB215A9963D}" srcId="{556B7E3F-DDD2-42F0-97BC-B1DE43B4F82F}" destId="{A235FC57-DA10-418E-9EDB-40944DC01675}" srcOrd="0" destOrd="0" parTransId="{28F47968-9365-47A4-B716-330DB81FD2F3}" sibTransId="{B4EACD24-9537-4355-8A24-E4DDF3C8AE72}"/>
    <dgm:cxn modelId="{A65D323A-E5FB-4611-9F5E-0C82E8C2C3B6}" type="presOf" srcId="{90AD5A12-44AC-4E73-A479-671E634E0FD0}" destId="{4E494694-8AF2-409F-BB8A-AD912BFB40C9}" srcOrd="1" destOrd="0" presId="urn:microsoft.com/office/officeart/2005/8/layout/hierarchy2"/>
    <dgm:cxn modelId="{843E495D-A0EC-4B7B-884B-5DDF616F26F4}" srcId="{556B7E3F-DDD2-42F0-97BC-B1DE43B4F82F}" destId="{351BDE73-B393-472B-8639-9008B49C632D}" srcOrd="2" destOrd="0" parTransId="{5DBE843B-CCD0-4B8D-8DE2-148DDC8BE675}" sibTransId="{C27E03D0-7279-4A09-966C-FA3359F175BE}"/>
    <dgm:cxn modelId="{7383295E-E941-412E-933B-39E073B33305}" type="presOf" srcId="{0776C73D-7ED6-43F4-81E4-4174F55A7911}" destId="{C9748DB5-3DC9-4ACB-A9AB-A487700D5EC7}" srcOrd="1" destOrd="0" presId="urn:microsoft.com/office/officeart/2005/8/layout/hierarchy2"/>
    <dgm:cxn modelId="{8AEE7560-6203-43E9-A2C0-70A9874287A1}" type="presOf" srcId="{DDA773E5-A46E-4515-A432-8E92607456A9}" destId="{E68C6984-1357-43AF-AC94-672D178D2C8F}" srcOrd="0" destOrd="0" presId="urn:microsoft.com/office/officeart/2005/8/layout/hierarchy2"/>
    <dgm:cxn modelId="{E0EC6E62-EE94-4953-98A4-0E9079A5C001}" type="presOf" srcId="{6727498A-FEEC-4097-8190-369A9F735DBA}" destId="{AAE0FBCF-3D73-4C0B-89E7-F6675B9A9C9F}" srcOrd="0" destOrd="0" presId="urn:microsoft.com/office/officeart/2005/8/layout/hierarchy2"/>
    <dgm:cxn modelId="{570E5671-3B04-410D-AADA-E8C6C4EB57BC}" type="presOf" srcId="{351BDE73-B393-472B-8639-9008B49C632D}" destId="{AC6EABAC-0ACF-456C-A395-D2BD1753B8ED}" srcOrd="0" destOrd="0" presId="urn:microsoft.com/office/officeart/2005/8/layout/hierarchy2"/>
    <dgm:cxn modelId="{B1BD1952-CEFE-4C38-BB1D-A85564662CEA}" type="presOf" srcId="{556B7E3F-DDD2-42F0-97BC-B1DE43B4F82F}" destId="{844C6521-FFEB-45CB-A0C4-DA66AF7B7530}" srcOrd="0" destOrd="0" presId="urn:microsoft.com/office/officeart/2005/8/layout/hierarchy2"/>
    <dgm:cxn modelId="{62E25E52-B214-4B39-A1C0-FBD75E9BC8D2}" type="presOf" srcId="{3903070D-E9C7-4498-99AB-80266AB16884}" destId="{5F249FE2-B498-4D2F-93B8-31B3A263BDBA}" srcOrd="0" destOrd="0" presId="urn:microsoft.com/office/officeart/2005/8/layout/hierarchy2"/>
    <dgm:cxn modelId="{BD6D1374-1B02-465E-B922-454C33B3AF14}" srcId="{A235FC57-DA10-418E-9EDB-40944DC01675}" destId="{38332EFF-6C43-4CB9-AF8B-D7314D586A76}" srcOrd="1" destOrd="0" parTransId="{8CFD2058-D858-4A4F-B91C-5188D5474F9C}" sibTransId="{EC130C4C-31C5-4B1E-99D9-6A3B46D97133}"/>
    <dgm:cxn modelId="{8DB08074-0873-445E-BD83-3DCFC0E957F5}" type="presOf" srcId="{36DCE607-A43E-4CDF-B023-200B977036ED}" destId="{485CBE12-FD3E-4599-A0A9-6755859D9760}" srcOrd="0" destOrd="0" presId="urn:microsoft.com/office/officeart/2005/8/layout/hierarchy2"/>
    <dgm:cxn modelId="{90D0FF76-8BBB-47DD-BF01-02991914FAF4}" type="presOf" srcId="{0776C73D-7ED6-43F4-81E4-4174F55A7911}" destId="{58CE89D6-FAC3-4CF6-855D-E66FDCAE96CF}" srcOrd="0" destOrd="0" presId="urn:microsoft.com/office/officeart/2005/8/layout/hierarchy2"/>
    <dgm:cxn modelId="{65844E59-EC26-42D5-AF98-BFBFF0899B21}" type="presOf" srcId="{5DBE843B-CCD0-4B8D-8DE2-148DDC8BE675}" destId="{708EA2FE-53C7-40B4-A1F4-0232843622F1}" srcOrd="1" destOrd="0" presId="urn:microsoft.com/office/officeart/2005/8/layout/hierarchy2"/>
    <dgm:cxn modelId="{D3FB6E85-229C-4D62-9B0C-BF49161CD275}" type="presOf" srcId="{DC530E84-243B-4440-B4E1-9F4BE34A0B85}" destId="{839809CF-F99C-4405-94A9-9C8FD2C86F19}" srcOrd="0" destOrd="0" presId="urn:microsoft.com/office/officeart/2005/8/layout/hierarchy2"/>
    <dgm:cxn modelId="{8FB5F885-CB34-44CF-B6C5-57EB7B07E986}" type="presOf" srcId="{5DBE843B-CCD0-4B8D-8DE2-148DDC8BE675}" destId="{CD231930-7260-4823-A2EC-F22E461CA8CE}" srcOrd="0" destOrd="0" presId="urn:microsoft.com/office/officeart/2005/8/layout/hierarchy2"/>
    <dgm:cxn modelId="{135D1E8D-6C7F-4CED-A782-48A64B563994}" type="presOf" srcId="{A235FC57-DA10-418E-9EDB-40944DC01675}" destId="{B4CBC7B2-2409-4BCC-8923-1CFC1E09A642}" srcOrd="0" destOrd="0" presId="urn:microsoft.com/office/officeart/2005/8/layout/hierarchy2"/>
    <dgm:cxn modelId="{231F6A90-32CE-4B7D-8B6D-86A9FA24651E}" type="presOf" srcId="{4FBC41F8-6717-4CC0-880D-7DA28F4E5DBD}" destId="{326DC0D5-FAB5-4443-A068-D690B1C2C00C}" srcOrd="0" destOrd="0" presId="urn:microsoft.com/office/officeart/2005/8/layout/hierarchy2"/>
    <dgm:cxn modelId="{C52CC295-2631-45D8-86D2-CB17E37A56C1}" type="presOf" srcId="{92C77C83-6F31-4F37-A231-7133FEB4E3B3}" destId="{7E1CA011-18E0-482D-BAAB-D64B75691830}" srcOrd="0" destOrd="0" presId="urn:microsoft.com/office/officeart/2005/8/layout/hierarchy2"/>
    <dgm:cxn modelId="{4ACA6F9E-D75B-435F-9AF5-C7F81A4D911A}" type="presOf" srcId="{8CFD2058-D858-4A4F-B91C-5188D5474F9C}" destId="{AE34A0D6-9D2F-4BB1-B6D5-DC6AACCB8BBB}" srcOrd="1" destOrd="0" presId="urn:microsoft.com/office/officeart/2005/8/layout/hierarchy2"/>
    <dgm:cxn modelId="{95C7C89F-E95F-4E26-8AAA-C157FE2F156D}" srcId="{351BDE73-B393-472B-8639-9008B49C632D}" destId="{92C77C83-6F31-4F37-A231-7133FEB4E3B3}" srcOrd="0" destOrd="0" parTransId="{C0CAFD4D-B448-4E6D-A047-2C6FE6CAC457}" sibTransId="{76F58B36-E49F-45CA-A939-53F6D1D89123}"/>
    <dgm:cxn modelId="{AEB053A0-E14A-4EF3-B3D2-A3B69F765022}" srcId="{36DCE607-A43E-4CDF-B023-200B977036ED}" destId="{DC530E84-243B-4440-B4E1-9F4BE34A0B85}" srcOrd="0" destOrd="0" parTransId="{536903F9-3CF0-47D2-A165-2498E9E12935}" sibTransId="{5C7FD5CA-8419-43FE-8A2E-F21E8AF6907B}"/>
    <dgm:cxn modelId="{11AB9AA6-01ED-46A8-8FD7-ABDDA7A90DB7}" type="presOf" srcId="{28F47968-9365-47A4-B716-330DB81FD2F3}" destId="{96EC075B-4527-4A42-908D-C760D5EC6C02}" srcOrd="1" destOrd="0" presId="urn:microsoft.com/office/officeart/2005/8/layout/hierarchy2"/>
    <dgm:cxn modelId="{8A3031BC-C14D-4C8E-8EA4-F4997FF66488}" type="presOf" srcId="{90AD5A12-44AC-4E73-A479-671E634E0FD0}" destId="{B35D4143-2B73-4482-B64F-071405CBFFBB}" srcOrd="0" destOrd="0" presId="urn:microsoft.com/office/officeart/2005/8/layout/hierarchy2"/>
    <dgm:cxn modelId="{36C49EC0-0A8E-497E-B58F-6DE98E32A68A}" type="presOf" srcId="{6727498A-FEEC-4097-8190-369A9F735DBA}" destId="{B22D1E84-F078-41CB-A0D5-017D899D1281}" srcOrd="1" destOrd="0" presId="urn:microsoft.com/office/officeart/2005/8/layout/hierarchy2"/>
    <dgm:cxn modelId="{A9C127C1-1DFC-4004-84C1-BB5419880F38}" type="presOf" srcId="{28F47968-9365-47A4-B716-330DB81FD2F3}" destId="{EDF1F2CF-6CE6-4A17-B7C5-34373088F30A}" srcOrd="0" destOrd="0" presId="urn:microsoft.com/office/officeart/2005/8/layout/hierarchy2"/>
    <dgm:cxn modelId="{DBDC4BC9-BD7C-41E4-989F-724D4778B3DA}" type="presOf" srcId="{38332EFF-6C43-4CB9-AF8B-D7314D586A76}" destId="{6A8574C6-6583-4B50-A3D5-5C013BAFF090}" srcOrd="0" destOrd="0" presId="urn:microsoft.com/office/officeart/2005/8/layout/hierarchy2"/>
    <dgm:cxn modelId="{6CF1FBCA-C08A-40EE-98E3-F302674D207C}" srcId="{A235FC57-DA10-418E-9EDB-40944DC01675}" destId="{3903070D-E9C7-4498-99AB-80266AB16884}" srcOrd="0" destOrd="0" parTransId="{7CD0BD0C-209A-40F7-AA5E-16FDF1117CC1}" sibTransId="{55313968-3138-463D-9934-3780342413CA}"/>
    <dgm:cxn modelId="{5E0ADFCB-8B36-4113-95C9-A6B491A617EB}" type="presOf" srcId="{C0CAFD4D-B448-4E6D-A047-2C6FE6CAC457}" destId="{D16929A4-0270-4E2B-AB3F-7E00C54D83B8}" srcOrd="1" destOrd="0" presId="urn:microsoft.com/office/officeart/2005/8/layout/hierarchy2"/>
    <dgm:cxn modelId="{E76CD4CF-50FC-4F8D-A1A7-5F0B42BE780D}" srcId="{38332EFF-6C43-4CB9-AF8B-D7314D586A76}" destId="{4FBC41F8-6717-4CC0-880D-7DA28F4E5DBD}" srcOrd="0" destOrd="0" parTransId="{90AD5A12-44AC-4E73-A479-671E634E0FD0}" sibTransId="{C3319A6F-AE04-4ABF-8372-C1947FD6A67E}"/>
    <dgm:cxn modelId="{43AF44E1-4E43-41A3-A080-A5C32D9F2697}" srcId="{DDA773E5-A46E-4515-A432-8E92607456A9}" destId="{556B7E3F-DDD2-42F0-97BC-B1DE43B4F82F}" srcOrd="0" destOrd="0" parTransId="{0059FEFD-51C5-496A-A0CB-54AA909151AF}" sibTransId="{87D52388-D451-41FC-AE2B-E9FBAB71F483}"/>
    <dgm:cxn modelId="{72A9DDF1-D6BA-430E-97FC-D12BB91C5184}" type="presOf" srcId="{7CD0BD0C-209A-40F7-AA5E-16FDF1117CC1}" destId="{8E77C3D3-3765-4C18-8738-6C89A1E1F61C}" srcOrd="0" destOrd="0" presId="urn:microsoft.com/office/officeart/2005/8/layout/hierarchy2"/>
    <dgm:cxn modelId="{144588F2-FB1F-4E35-B5A4-06B449E812E9}" type="presOf" srcId="{D30F4C38-9A2B-4824-B2F5-202EE823FC0B}" destId="{67AB8E55-0958-43A2-B8CE-E90DBA222FAF}" srcOrd="0" destOrd="0" presId="urn:microsoft.com/office/officeart/2005/8/layout/hierarchy2"/>
    <dgm:cxn modelId="{0C698EF5-6255-43B9-9F79-211A031AE165}" srcId="{556B7E3F-DDD2-42F0-97BC-B1DE43B4F82F}" destId="{36DCE607-A43E-4CDF-B023-200B977036ED}" srcOrd="1" destOrd="0" parTransId="{6727498A-FEEC-4097-8190-369A9F735DBA}" sibTransId="{23FC58D0-3CE8-4DD1-A42F-2606F60F38A4}"/>
    <dgm:cxn modelId="{D68173FC-C76F-482C-8402-7F6D077CDFEF}" srcId="{3903070D-E9C7-4498-99AB-80266AB16884}" destId="{D30F4C38-9A2B-4824-B2F5-202EE823FC0B}" srcOrd="0" destOrd="0" parTransId="{0776C73D-7ED6-43F4-81E4-4174F55A7911}" sibTransId="{4C0B5EA6-6195-423F-AA73-385E21631873}"/>
    <dgm:cxn modelId="{CC3087A5-EFED-4F91-9533-EADD3A690EE9}" type="presParOf" srcId="{E68C6984-1357-43AF-AC94-672D178D2C8F}" destId="{3EABAFB0-B618-484C-8829-F062267A6CD0}" srcOrd="0" destOrd="0" presId="urn:microsoft.com/office/officeart/2005/8/layout/hierarchy2"/>
    <dgm:cxn modelId="{FA21D5FC-C901-44D4-8DA6-EC102557DED3}" type="presParOf" srcId="{3EABAFB0-B618-484C-8829-F062267A6CD0}" destId="{844C6521-FFEB-45CB-A0C4-DA66AF7B7530}" srcOrd="0" destOrd="0" presId="urn:microsoft.com/office/officeart/2005/8/layout/hierarchy2"/>
    <dgm:cxn modelId="{98EF98F6-328E-4E3D-9198-6251861F1940}" type="presParOf" srcId="{3EABAFB0-B618-484C-8829-F062267A6CD0}" destId="{07311DA9-0470-4696-83C3-6DE32D318C59}" srcOrd="1" destOrd="0" presId="urn:microsoft.com/office/officeart/2005/8/layout/hierarchy2"/>
    <dgm:cxn modelId="{7EB5D8BA-ADB3-4802-A52B-083BDC274DA5}" type="presParOf" srcId="{07311DA9-0470-4696-83C3-6DE32D318C59}" destId="{EDF1F2CF-6CE6-4A17-B7C5-34373088F30A}" srcOrd="0" destOrd="0" presId="urn:microsoft.com/office/officeart/2005/8/layout/hierarchy2"/>
    <dgm:cxn modelId="{CB3F99B4-B67B-439A-ADEE-A0E421A4413B}" type="presParOf" srcId="{EDF1F2CF-6CE6-4A17-B7C5-34373088F30A}" destId="{96EC075B-4527-4A42-908D-C760D5EC6C02}" srcOrd="0" destOrd="0" presId="urn:microsoft.com/office/officeart/2005/8/layout/hierarchy2"/>
    <dgm:cxn modelId="{1E9432B7-76B2-46DD-A360-2EB91C8DA9D0}" type="presParOf" srcId="{07311DA9-0470-4696-83C3-6DE32D318C59}" destId="{B97BCFF0-C04E-41D0-9293-33EE04A600E8}" srcOrd="1" destOrd="0" presId="urn:microsoft.com/office/officeart/2005/8/layout/hierarchy2"/>
    <dgm:cxn modelId="{722495BB-4235-4779-9E1D-FD295E3202E7}" type="presParOf" srcId="{B97BCFF0-C04E-41D0-9293-33EE04A600E8}" destId="{B4CBC7B2-2409-4BCC-8923-1CFC1E09A642}" srcOrd="0" destOrd="0" presId="urn:microsoft.com/office/officeart/2005/8/layout/hierarchy2"/>
    <dgm:cxn modelId="{1718BF1B-B40D-402D-82A4-D7182FC17B6C}" type="presParOf" srcId="{B97BCFF0-C04E-41D0-9293-33EE04A600E8}" destId="{77996769-7BD8-44AC-A19B-82083E0F11E1}" srcOrd="1" destOrd="0" presId="urn:microsoft.com/office/officeart/2005/8/layout/hierarchy2"/>
    <dgm:cxn modelId="{9F9808F8-708B-447B-82F7-F58AE7F7D8B7}" type="presParOf" srcId="{77996769-7BD8-44AC-A19B-82083E0F11E1}" destId="{8E77C3D3-3765-4C18-8738-6C89A1E1F61C}" srcOrd="0" destOrd="0" presId="urn:microsoft.com/office/officeart/2005/8/layout/hierarchy2"/>
    <dgm:cxn modelId="{162786C2-0AFC-415A-8C65-E2E939E4F318}" type="presParOf" srcId="{8E77C3D3-3765-4C18-8738-6C89A1E1F61C}" destId="{4D002844-5B05-45EB-8C16-6CA2958D3748}" srcOrd="0" destOrd="0" presId="urn:microsoft.com/office/officeart/2005/8/layout/hierarchy2"/>
    <dgm:cxn modelId="{BE8549B3-19AB-4220-91C0-6608F57B3802}" type="presParOf" srcId="{77996769-7BD8-44AC-A19B-82083E0F11E1}" destId="{4B8A62EF-C570-4823-8AD8-A26F01E88345}" srcOrd="1" destOrd="0" presId="urn:microsoft.com/office/officeart/2005/8/layout/hierarchy2"/>
    <dgm:cxn modelId="{55195906-B586-48B8-8437-F600A437248D}" type="presParOf" srcId="{4B8A62EF-C570-4823-8AD8-A26F01E88345}" destId="{5F249FE2-B498-4D2F-93B8-31B3A263BDBA}" srcOrd="0" destOrd="0" presId="urn:microsoft.com/office/officeart/2005/8/layout/hierarchy2"/>
    <dgm:cxn modelId="{08256303-A99D-49A4-8A57-B52698D3153E}" type="presParOf" srcId="{4B8A62EF-C570-4823-8AD8-A26F01E88345}" destId="{C9A371C5-95D1-435F-9407-40E31D2AF660}" srcOrd="1" destOrd="0" presId="urn:microsoft.com/office/officeart/2005/8/layout/hierarchy2"/>
    <dgm:cxn modelId="{9A01267D-ACF1-4FB0-8ACD-5623450DFA6B}" type="presParOf" srcId="{C9A371C5-95D1-435F-9407-40E31D2AF660}" destId="{58CE89D6-FAC3-4CF6-855D-E66FDCAE96CF}" srcOrd="0" destOrd="0" presId="urn:microsoft.com/office/officeart/2005/8/layout/hierarchy2"/>
    <dgm:cxn modelId="{2AE17241-69EE-4612-8A04-F337A5B872B1}" type="presParOf" srcId="{58CE89D6-FAC3-4CF6-855D-E66FDCAE96CF}" destId="{C9748DB5-3DC9-4ACB-A9AB-A487700D5EC7}" srcOrd="0" destOrd="0" presId="urn:microsoft.com/office/officeart/2005/8/layout/hierarchy2"/>
    <dgm:cxn modelId="{4C7CC169-083F-485F-93A4-FA91CF7C4408}" type="presParOf" srcId="{C9A371C5-95D1-435F-9407-40E31D2AF660}" destId="{2B1FB637-61AE-46B8-85F0-95ADC6618E94}" srcOrd="1" destOrd="0" presId="urn:microsoft.com/office/officeart/2005/8/layout/hierarchy2"/>
    <dgm:cxn modelId="{05E4D6B4-5B6B-4904-A6CE-46A66D165839}" type="presParOf" srcId="{2B1FB637-61AE-46B8-85F0-95ADC6618E94}" destId="{67AB8E55-0958-43A2-B8CE-E90DBA222FAF}" srcOrd="0" destOrd="0" presId="urn:microsoft.com/office/officeart/2005/8/layout/hierarchy2"/>
    <dgm:cxn modelId="{C81E130E-CDA6-4CD3-99B0-149C3040ACFF}" type="presParOf" srcId="{2B1FB637-61AE-46B8-85F0-95ADC6618E94}" destId="{BB497D8D-5848-457E-B528-563304C0678C}" srcOrd="1" destOrd="0" presId="urn:microsoft.com/office/officeart/2005/8/layout/hierarchy2"/>
    <dgm:cxn modelId="{7B447D15-ED61-4D83-B243-F7368EE1D7D7}" type="presParOf" srcId="{77996769-7BD8-44AC-A19B-82083E0F11E1}" destId="{CCC14B0D-EA4C-4691-899F-65D4ACBCCF38}" srcOrd="2" destOrd="0" presId="urn:microsoft.com/office/officeart/2005/8/layout/hierarchy2"/>
    <dgm:cxn modelId="{66F72861-BF1C-4403-A568-E71859B3BA5F}" type="presParOf" srcId="{CCC14B0D-EA4C-4691-899F-65D4ACBCCF38}" destId="{AE34A0D6-9D2F-4BB1-B6D5-DC6AACCB8BBB}" srcOrd="0" destOrd="0" presId="urn:microsoft.com/office/officeart/2005/8/layout/hierarchy2"/>
    <dgm:cxn modelId="{D638C4E8-C57A-45DA-BED8-C3ADB53C5A3C}" type="presParOf" srcId="{77996769-7BD8-44AC-A19B-82083E0F11E1}" destId="{802D7D49-3B09-4550-A7F0-A127336A987E}" srcOrd="3" destOrd="0" presId="urn:microsoft.com/office/officeart/2005/8/layout/hierarchy2"/>
    <dgm:cxn modelId="{EC7527B8-3611-4DEC-A4F9-21BAA18D4B88}" type="presParOf" srcId="{802D7D49-3B09-4550-A7F0-A127336A987E}" destId="{6A8574C6-6583-4B50-A3D5-5C013BAFF090}" srcOrd="0" destOrd="0" presId="urn:microsoft.com/office/officeart/2005/8/layout/hierarchy2"/>
    <dgm:cxn modelId="{025803AA-C807-406D-A488-DA74C11C2497}" type="presParOf" srcId="{802D7D49-3B09-4550-A7F0-A127336A987E}" destId="{8288A479-D71D-4F01-82E1-1B95F59CF21D}" srcOrd="1" destOrd="0" presId="urn:microsoft.com/office/officeart/2005/8/layout/hierarchy2"/>
    <dgm:cxn modelId="{067B9B71-2EF4-481D-A1B5-8B4DECFE9631}" type="presParOf" srcId="{8288A479-D71D-4F01-82E1-1B95F59CF21D}" destId="{B35D4143-2B73-4482-B64F-071405CBFFBB}" srcOrd="0" destOrd="0" presId="urn:microsoft.com/office/officeart/2005/8/layout/hierarchy2"/>
    <dgm:cxn modelId="{E4A70AA3-B046-4D2A-BC95-9710846635C7}" type="presParOf" srcId="{B35D4143-2B73-4482-B64F-071405CBFFBB}" destId="{4E494694-8AF2-409F-BB8A-AD912BFB40C9}" srcOrd="0" destOrd="0" presId="urn:microsoft.com/office/officeart/2005/8/layout/hierarchy2"/>
    <dgm:cxn modelId="{F5905277-6F24-4E94-BC87-F88747AEA226}" type="presParOf" srcId="{8288A479-D71D-4F01-82E1-1B95F59CF21D}" destId="{97338BBE-4385-4185-8ED5-8133C2CA659A}" srcOrd="1" destOrd="0" presId="urn:microsoft.com/office/officeart/2005/8/layout/hierarchy2"/>
    <dgm:cxn modelId="{77650148-8565-4147-91A0-8D3B799ED693}" type="presParOf" srcId="{97338BBE-4385-4185-8ED5-8133C2CA659A}" destId="{326DC0D5-FAB5-4443-A068-D690B1C2C00C}" srcOrd="0" destOrd="0" presId="urn:microsoft.com/office/officeart/2005/8/layout/hierarchy2"/>
    <dgm:cxn modelId="{77582B93-6050-4310-98E1-72B2576F34E0}" type="presParOf" srcId="{97338BBE-4385-4185-8ED5-8133C2CA659A}" destId="{9F99891E-610E-4E6F-B112-5F316D8FA757}" srcOrd="1" destOrd="0" presId="urn:microsoft.com/office/officeart/2005/8/layout/hierarchy2"/>
    <dgm:cxn modelId="{B6B33344-A0A4-4345-8AFF-830E34371CE4}" type="presParOf" srcId="{07311DA9-0470-4696-83C3-6DE32D318C59}" destId="{AAE0FBCF-3D73-4C0B-89E7-F6675B9A9C9F}" srcOrd="2" destOrd="0" presId="urn:microsoft.com/office/officeart/2005/8/layout/hierarchy2"/>
    <dgm:cxn modelId="{B2E2F108-5330-4122-9FD6-AD4B8A7FB0B7}" type="presParOf" srcId="{AAE0FBCF-3D73-4C0B-89E7-F6675B9A9C9F}" destId="{B22D1E84-F078-41CB-A0D5-017D899D1281}" srcOrd="0" destOrd="0" presId="urn:microsoft.com/office/officeart/2005/8/layout/hierarchy2"/>
    <dgm:cxn modelId="{554B6442-D118-4DD3-87A0-4A2BA9809C39}" type="presParOf" srcId="{07311DA9-0470-4696-83C3-6DE32D318C59}" destId="{80AF6CF4-2932-4EAA-92EC-6E2F800DF007}" srcOrd="3" destOrd="0" presId="urn:microsoft.com/office/officeart/2005/8/layout/hierarchy2"/>
    <dgm:cxn modelId="{35F9B5E3-3FD1-4978-83B4-E7FF76FE6D53}" type="presParOf" srcId="{80AF6CF4-2932-4EAA-92EC-6E2F800DF007}" destId="{485CBE12-FD3E-4599-A0A9-6755859D9760}" srcOrd="0" destOrd="0" presId="urn:microsoft.com/office/officeart/2005/8/layout/hierarchy2"/>
    <dgm:cxn modelId="{F61E118E-98DF-4DD5-99CE-08614BD7DEBF}" type="presParOf" srcId="{80AF6CF4-2932-4EAA-92EC-6E2F800DF007}" destId="{CE9E5E00-4ED8-49DC-A831-46FEAF7FE92C}" srcOrd="1" destOrd="0" presId="urn:microsoft.com/office/officeart/2005/8/layout/hierarchy2"/>
    <dgm:cxn modelId="{B29CB967-BBDC-4A55-B3E8-658589262B36}" type="presParOf" srcId="{CE9E5E00-4ED8-49DC-A831-46FEAF7FE92C}" destId="{F1A38AF1-D3B5-4865-96E5-DAB9D7ABD31F}" srcOrd="0" destOrd="0" presId="urn:microsoft.com/office/officeart/2005/8/layout/hierarchy2"/>
    <dgm:cxn modelId="{D8CF12CA-2F7F-46EC-885C-6A53A098AB1C}" type="presParOf" srcId="{F1A38AF1-D3B5-4865-96E5-DAB9D7ABD31F}" destId="{532D7446-50CF-4DE5-A82F-8C07F98445D5}" srcOrd="0" destOrd="0" presId="urn:microsoft.com/office/officeart/2005/8/layout/hierarchy2"/>
    <dgm:cxn modelId="{D8672373-89F2-42EF-B247-31D05E09101C}" type="presParOf" srcId="{CE9E5E00-4ED8-49DC-A831-46FEAF7FE92C}" destId="{6B5A2BFB-E262-4A60-AFAF-419F58CF363D}" srcOrd="1" destOrd="0" presId="urn:microsoft.com/office/officeart/2005/8/layout/hierarchy2"/>
    <dgm:cxn modelId="{CE58EF65-C0FC-4FE2-878A-EBA16952F1D6}" type="presParOf" srcId="{6B5A2BFB-E262-4A60-AFAF-419F58CF363D}" destId="{839809CF-F99C-4405-94A9-9C8FD2C86F19}" srcOrd="0" destOrd="0" presId="urn:microsoft.com/office/officeart/2005/8/layout/hierarchy2"/>
    <dgm:cxn modelId="{41D38A3A-8B6F-44F0-B5AE-18EFCAFDFEA3}" type="presParOf" srcId="{6B5A2BFB-E262-4A60-AFAF-419F58CF363D}" destId="{44117A0F-3F36-447B-92BC-27B1F0BEA7F7}" srcOrd="1" destOrd="0" presId="urn:microsoft.com/office/officeart/2005/8/layout/hierarchy2"/>
    <dgm:cxn modelId="{DA4F5311-AF8A-4E97-A205-0CF6DA4F5FB0}" type="presParOf" srcId="{07311DA9-0470-4696-83C3-6DE32D318C59}" destId="{CD231930-7260-4823-A2EC-F22E461CA8CE}" srcOrd="4" destOrd="0" presId="urn:microsoft.com/office/officeart/2005/8/layout/hierarchy2"/>
    <dgm:cxn modelId="{373E5310-0FBD-4AE2-931A-1AB7C608A3DB}" type="presParOf" srcId="{CD231930-7260-4823-A2EC-F22E461CA8CE}" destId="{708EA2FE-53C7-40B4-A1F4-0232843622F1}" srcOrd="0" destOrd="0" presId="urn:microsoft.com/office/officeart/2005/8/layout/hierarchy2"/>
    <dgm:cxn modelId="{2F75A909-CA42-4700-8FC0-5EBF0B30B643}" type="presParOf" srcId="{07311DA9-0470-4696-83C3-6DE32D318C59}" destId="{ED2B2B6B-2157-4F41-89F7-CD167C8D52A5}" srcOrd="5" destOrd="0" presId="urn:microsoft.com/office/officeart/2005/8/layout/hierarchy2"/>
    <dgm:cxn modelId="{78A12A29-AC1A-48AC-8E94-310628C1E15F}" type="presParOf" srcId="{ED2B2B6B-2157-4F41-89F7-CD167C8D52A5}" destId="{AC6EABAC-0ACF-456C-A395-D2BD1753B8ED}" srcOrd="0" destOrd="0" presId="urn:microsoft.com/office/officeart/2005/8/layout/hierarchy2"/>
    <dgm:cxn modelId="{2B830774-3519-4C2D-8719-C98380C9379A}" type="presParOf" srcId="{ED2B2B6B-2157-4F41-89F7-CD167C8D52A5}" destId="{474C0E4F-DD70-45D5-BE54-1C281A3DE74E}" srcOrd="1" destOrd="0" presId="urn:microsoft.com/office/officeart/2005/8/layout/hierarchy2"/>
    <dgm:cxn modelId="{28719646-57CF-47A1-A35D-2F2AE52AB6AC}" type="presParOf" srcId="{474C0E4F-DD70-45D5-BE54-1C281A3DE74E}" destId="{AF96A25C-2525-4356-B4A3-74061620BF39}" srcOrd="0" destOrd="0" presId="urn:microsoft.com/office/officeart/2005/8/layout/hierarchy2"/>
    <dgm:cxn modelId="{71F8D972-21C6-4C6D-9E99-EB7213048BFB}" type="presParOf" srcId="{AF96A25C-2525-4356-B4A3-74061620BF39}" destId="{D16929A4-0270-4E2B-AB3F-7E00C54D83B8}" srcOrd="0" destOrd="0" presId="urn:microsoft.com/office/officeart/2005/8/layout/hierarchy2"/>
    <dgm:cxn modelId="{EA727B8A-902C-4688-B7F1-F81BAC277F4F}" type="presParOf" srcId="{474C0E4F-DD70-45D5-BE54-1C281A3DE74E}" destId="{89C285F8-FB61-497D-A176-EBB78779B975}" srcOrd="1" destOrd="0" presId="urn:microsoft.com/office/officeart/2005/8/layout/hierarchy2"/>
    <dgm:cxn modelId="{2C145785-BB99-4BC1-BAFC-9BC7D03CADBF}" type="presParOf" srcId="{89C285F8-FB61-497D-A176-EBB78779B975}" destId="{7E1CA011-18E0-482D-BAAB-D64B75691830}" srcOrd="0" destOrd="0" presId="urn:microsoft.com/office/officeart/2005/8/layout/hierarchy2"/>
    <dgm:cxn modelId="{5AB9F55D-011D-40B2-B07F-84751DABC16D}" type="presParOf" srcId="{89C285F8-FB61-497D-A176-EBB78779B975}" destId="{403F4F5B-3F07-4B67-AE31-1472DFE107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6521-FFEB-45CB-A0C4-DA66AF7B7530}">
      <dsp:nvSpPr>
        <dsp:cNvPr id="0" name=""/>
        <dsp:cNvSpPr/>
      </dsp:nvSpPr>
      <dsp:spPr>
        <a:xfrm>
          <a:off x="5803" y="2165426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TYPE BEBOUWING</a:t>
          </a:r>
        </a:p>
      </dsp:txBody>
      <dsp:txXfrm>
        <a:off x="29900" y="2189523"/>
        <a:ext cx="1597301" cy="774553"/>
      </dsp:txXfrm>
    </dsp:sp>
    <dsp:sp modelId="{EDF1F2CF-6CE6-4A17-B7C5-34373088F30A}">
      <dsp:nvSpPr>
        <dsp:cNvPr id="0" name=""/>
        <dsp:cNvSpPr/>
      </dsp:nvSpPr>
      <dsp:spPr>
        <a:xfrm rot="17945813">
          <a:off x="1303640" y="1969629"/>
          <a:ext cx="1353515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1353515" y="15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946560" y="1951612"/>
        <a:ext cx="67675" cy="67675"/>
      </dsp:txXfrm>
    </dsp:sp>
    <dsp:sp modelId="{B4CBC7B2-2409-4BCC-8923-1CFC1E09A642}">
      <dsp:nvSpPr>
        <dsp:cNvPr id="0" name=""/>
        <dsp:cNvSpPr/>
      </dsp:nvSpPr>
      <dsp:spPr>
        <a:xfrm>
          <a:off x="2309497" y="982726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GESLOTEN</a:t>
          </a:r>
        </a:p>
      </dsp:txBody>
      <dsp:txXfrm>
        <a:off x="2333594" y="1006823"/>
        <a:ext cx="1597301" cy="774553"/>
      </dsp:txXfrm>
    </dsp:sp>
    <dsp:sp modelId="{8E77C3D3-3765-4C18-8738-6C89A1E1F61C}">
      <dsp:nvSpPr>
        <dsp:cNvPr id="0" name=""/>
        <dsp:cNvSpPr/>
      </dsp:nvSpPr>
      <dsp:spPr>
        <a:xfrm rot="19457599">
          <a:off x="3878804" y="1141739"/>
          <a:ext cx="810573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810573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263827" y="1137295"/>
        <a:ext cx="40528" cy="40528"/>
      </dsp:txXfrm>
    </dsp:sp>
    <dsp:sp modelId="{5F249FE2-B498-4D2F-93B8-31B3A263BDBA}">
      <dsp:nvSpPr>
        <dsp:cNvPr id="0" name=""/>
        <dsp:cNvSpPr/>
      </dsp:nvSpPr>
      <dsp:spPr>
        <a:xfrm>
          <a:off x="4613190" y="509646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GEVEL IS ROOILIJN</a:t>
          </a:r>
        </a:p>
      </dsp:txBody>
      <dsp:txXfrm>
        <a:off x="4637287" y="533743"/>
        <a:ext cx="1597301" cy="774553"/>
      </dsp:txXfrm>
    </dsp:sp>
    <dsp:sp modelId="{58CE89D6-FAC3-4CF6-855D-E66FDCAE96CF}">
      <dsp:nvSpPr>
        <dsp:cNvPr id="0" name=""/>
        <dsp:cNvSpPr/>
      </dsp:nvSpPr>
      <dsp:spPr>
        <a:xfrm>
          <a:off x="6258685" y="905199"/>
          <a:ext cx="658198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658198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6571329" y="904565"/>
        <a:ext cx="32909" cy="32909"/>
      </dsp:txXfrm>
    </dsp:sp>
    <dsp:sp modelId="{67AB8E55-0958-43A2-B8CE-E90DBA222FAF}">
      <dsp:nvSpPr>
        <dsp:cNvPr id="0" name=""/>
        <dsp:cNvSpPr/>
      </dsp:nvSpPr>
      <dsp:spPr>
        <a:xfrm>
          <a:off x="6916884" y="509646"/>
          <a:ext cx="1645495" cy="8227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Zelf GEEN werk uit te voeren. </a:t>
          </a:r>
          <a:r>
            <a:rPr lang="nl-BE" sz="1100" kern="1200" dirty="0" err="1"/>
            <a:t>Dakafvoeren</a:t>
          </a:r>
          <a:r>
            <a:rPr lang="nl-BE" sz="1100" kern="1200" dirty="0"/>
            <a:t> worden in project opgevangen aan de rooilijn</a:t>
          </a:r>
        </a:p>
      </dsp:txBody>
      <dsp:txXfrm>
        <a:off x="6940981" y="533743"/>
        <a:ext cx="1597301" cy="774553"/>
      </dsp:txXfrm>
    </dsp:sp>
    <dsp:sp modelId="{CCC14B0D-EA4C-4691-899F-65D4ACBCCF38}">
      <dsp:nvSpPr>
        <dsp:cNvPr id="0" name=""/>
        <dsp:cNvSpPr/>
      </dsp:nvSpPr>
      <dsp:spPr>
        <a:xfrm rot="2142401">
          <a:off x="3878804" y="1614819"/>
          <a:ext cx="810573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810573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4263827" y="1610375"/>
        <a:ext cx="40528" cy="40528"/>
      </dsp:txXfrm>
    </dsp:sp>
    <dsp:sp modelId="{6A8574C6-6583-4B50-A3D5-5C013BAFF090}">
      <dsp:nvSpPr>
        <dsp:cNvPr id="0" name=""/>
        <dsp:cNvSpPr/>
      </dsp:nvSpPr>
      <dsp:spPr>
        <a:xfrm>
          <a:off x="4613190" y="1455806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MET VOORTUIN</a:t>
          </a:r>
        </a:p>
      </dsp:txBody>
      <dsp:txXfrm>
        <a:off x="4637287" y="1479903"/>
        <a:ext cx="1597301" cy="774553"/>
      </dsp:txXfrm>
    </dsp:sp>
    <dsp:sp modelId="{B35D4143-2B73-4482-B64F-071405CBFFBB}">
      <dsp:nvSpPr>
        <dsp:cNvPr id="0" name=""/>
        <dsp:cNvSpPr/>
      </dsp:nvSpPr>
      <dsp:spPr>
        <a:xfrm>
          <a:off x="6258685" y="1851359"/>
          <a:ext cx="658198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658198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6571329" y="1850725"/>
        <a:ext cx="32909" cy="32909"/>
      </dsp:txXfrm>
    </dsp:sp>
    <dsp:sp modelId="{326DC0D5-FAB5-4443-A068-D690B1C2C00C}">
      <dsp:nvSpPr>
        <dsp:cNvPr id="0" name=""/>
        <dsp:cNvSpPr/>
      </dsp:nvSpPr>
      <dsp:spPr>
        <a:xfrm>
          <a:off x="6916884" y="1455806"/>
          <a:ext cx="1645495" cy="8227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Voorste </a:t>
          </a:r>
          <a:r>
            <a:rPr lang="nl-BE" sz="1100" kern="1200" dirty="0" err="1"/>
            <a:t>dakhelft</a:t>
          </a:r>
          <a:r>
            <a:rPr lang="nl-BE" sz="1100" kern="1200" dirty="0"/>
            <a:t> gescheiden tot grens openbaar domein te brengen</a:t>
          </a:r>
        </a:p>
      </dsp:txBody>
      <dsp:txXfrm>
        <a:off x="6940981" y="1479903"/>
        <a:ext cx="1597301" cy="774553"/>
      </dsp:txXfrm>
    </dsp:sp>
    <dsp:sp modelId="{AAE0FBCF-3D73-4C0B-89E7-F6675B9A9C9F}">
      <dsp:nvSpPr>
        <dsp:cNvPr id="0" name=""/>
        <dsp:cNvSpPr/>
      </dsp:nvSpPr>
      <dsp:spPr>
        <a:xfrm rot="1186030">
          <a:off x="1630692" y="2679249"/>
          <a:ext cx="699411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699411" y="15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962912" y="2677584"/>
        <a:ext cx="34970" cy="34970"/>
      </dsp:txXfrm>
    </dsp:sp>
    <dsp:sp modelId="{485CBE12-FD3E-4599-A0A9-6755859D9760}">
      <dsp:nvSpPr>
        <dsp:cNvPr id="0" name=""/>
        <dsp:cNvSpPr/>
      </dsp:nvSpPr>
      <dsp:spPr>
        <a:xfrm>
          <a:off x="2309497" y="2401966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HALF OPEN</a:t>
          </a:r>
        </a:p>
      </dsp:txBody>
      <dsp:txXfrm>
        <a:off x="2333594" y="2426063"/>
        <a:ext cx="1597301" cy="774553"/>
      </dsp:txXfrm>
    </dsp:sp>
    <dsp:sp modelId="{F1A38AF1-D3B5-4865-96E5-DAB9D7ABD31F}">
      <dsp:nvSpPr>
        <dsp:cNvPr id="0" name=""/>
        <dsp:cNvSpPr/>
      </dsp:nvSpPr>
      <dsp:spPr>
        <a:xfrm rot="21570119">
          <a:off x="3954936" y="2784668"/>
          <a:ext cx="2957116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2957116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5359566" y="2726560"/>
        <a:ext cx="147855" cy="147855"/>
      </dsp:txXfrm>
    </dsp:sp>
    <dsp:sp modelId="{839809CF-F99C-4405-94A9-9C8FD2C86F19}">
      <dsp:nvSpPr>
        <dsp:cNvPr id="0" name=""/>
        <dsp:cNvSpPr/>
      </dsp:nvSpPr>
      <dsp:spPr>
        <a:xfrm>
          <a:off x="6911996" y="2376263"/>
          <a:ext cx="1645495" cy="8227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100% Regen en afvalwater tot grens openbaar domein brengen</a:t>
          </a:r>
        </a:p>
      </dsp:txBody>
      <dsp:txXfrm>
        <a:off x="6936093" y="2400360"/>
        <a:ext cx="1597301" cy="774553"/>
      </dsp:txXfrm>
    </dsp:sp>
    <dsp:sp modelId="{CD231930-7260-4823-A2EC-F22E461CA8CE}">
      <dsp:nvSpPr>
        <dsp:cNvPr id="0" name=""/>
        <dsp:cNvSpPr/>
      </dsp:nvSpPr>
      <dsp:spPr>
        <a:xfrm rot="3654187">
          <a:off x="1303640" y="3152329"/>
          <a:ext cx="1353515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1353515" y="15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1946560" y="3134311"/>
        <a:ext cx="67675" cy="67675"/>
      </dsp:txXfrm>
    </dsp:sp>
    <dsp:sp modelId="{AC6EABAC-0ACF-456C-A395-D2BD1753B8ED}">
      <dsp:nvSpPr>
        <dsp:cNvPr id="0" name=""/>
        <dsp:cNvSpPr/>
      </dsp:nvSpPr>
      <dsp:spPr>
        <a:xfrm>
          <a:off x="2309497" y="3348125"/>
          <a:ext cx="1645495" cy="822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OPEN</a:t>
          </a:r>
        </a:p>
      </dsp:txBody>
      <dsp:txXfrm>
        <a:off x="2333594" y="3372222"/>
        <a:ext cx="1597301" cy="774553"/>
      </dsp:txXfrm>
    </dsp:sp>
    <dsp:sp modelId="{AF96A25C-2525-4356-B4A3-74061620BF39}">
      <dsp:nvSpPr>
        <dsp:cNvPr id="0" name=""/>
        <dsp:cNvSpPr/>
      </dsp:nvSpPr>
      <dsp:spPr>
        <a:xfrm rot="21558432">
          <a:off x="3954884" y="3725801"/>
          <a:ext cx="2957220" cy="31640"/>
        </a:xfrm>
        <a:custGeom>
          <a:avLst/>
          <a:gdLst/>
          <a:ahLst/>
          <a:cxnLst/>
          <a:rect l="0" t="0" r="0" b="0"/>
          <a:pathLst>
            <a:path>
              <a:moveTo>
                <a:pt x="0" y="15820"/>
              </a:moveTo>
              <a:lnTo>
                <a:pt x="2957220" y="158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900" kern="1200"/>
        </a:p>
      </dsp:txBody>
      <dsp:txXfrm>
        <a:off x="5359564" y="3667690"/>
        <a:ext cx="147861" cy="147861"/>
      </dsp:txXfrm>
    </dsp:sp>
    <dsp:sp modelId="{7E1CA011-18E0-482D-BAAB-D64B75691830}">
      <dsp:nvSpPr>
        <dsp:cNvPr id="0" name=""/>
        <dsp:cNvSpPr/>
      </dsp:nvSpPr>
      <dsp:spPr>
        <a:xfrm>
          <a:off x="6911996" y="3312369"/>
          <a:ext cx="1645495" cy="82274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100% Regen en afvalwater tot grens openbaar domein brengen</a:t>
          </a:r>
        </a:p>
      </dsp:txBody>
      <dsp:txXfrm>
        <a:off x="6936093" y="3336466"/>
        <a:ext cx="1597301" cy="77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1813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/>
            </a:lvl1pPr>
          </a:lstStyle>
          <a:p>
            <a:pPr>
              <a:defRPr/>
            </a:pPr>
            <a:fld id="{79725047-1377-48AA-8359-B0B7A3747CB1}" type="datetimeFigureOut">
              <a:rPr lang="nl-BE"/>
              <a:pPr>
                <a:defRPr/>
              </a:pPr>
              <a:t>29/05/2018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1813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/>
            </a:lvl1pPr>
          </a:lstStyle>
          <a:p>
            <a:pPr>
              <a:defRPr/>
            </a:pPr>
            <a:fld id="{F684BFE5-20E4-4ED0-8F45-A1D8BECBE61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2092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813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DE1C2B-98F0-4CF1-8ACD-512235C6DCCB}" type="datetimeFigureOut">
              <a:rPr lang="nl-BE"/>
              <a:pPr>
                <a:defRPr/>
              </a:pPr>
              <a:t>29/05/2018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813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F3B8541-E8ED-4D3F-9F07-BC5D945A013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8087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686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1693-FE09-4E24-A2C2-EEB664F13D6E}" type="slidenum">
              <a:rPr lang="nl-BE" altLang="nl-BE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 altLang="nl-B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Tijdelijke aanduiding voor datum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16588-9CA5-47BA-A808-7DF3D5A06A03}" type="datetime1">
              <a:rPr lang="nl-BE" altLang="nl-BE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29/05/2018</a:t>
            </a:fld>
            <a:endParaRPr lang="nl-BE" altLang="nl-BE">
              <a:latin typeface="Arial" charset="0"/>
            </a:endParaRPr>
          </a:p>
        </p:txBody>
      </p:sp>
      <p:sp>
        <p:nvSpPr>
          <p:cNvPr id="68614" name="Tijdelijke aanduiding voor koptekst 2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nl-BE">
                <a:latin typeface="Arial" charset="0"/>
              </a:rPr>
              <a:t>IBA BEHEER HEIST-OP-DEN-BERG</a:t>
            </a:r>
          </a:p>
        </p:txBody>
      </p:sp>
    </p:spTree>
    <p:extLst>
      <p:ext uri="{BB962C8B-B14F-4D97-AF65-F5344CB8AC3E}">
        <p14:creationId xmlns:p14="http://schemas.microsoft.com/office/powerpoint/2010/main" val="406075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:\LAY-OUT\LAYOUT Pidpa\presentaties\PPt sjabloon nieuwe huisstijl 2012\voorblad-0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5536" y="2636912"/>
            <a:ext cx="3168352" cy="4323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395536" y="1988840"/>
            <a:ext cx="8641208" cy="576263"/>
          </a:xfrm>
          <a:prstGeom prst="rect">
            <a:avLst/>
          </a:prstGeom>
        </p:spPr>
        <p:txBody>
          <a:bodyPr wrap="none"/>
          <a:lstStyle>
            <a:lvl1pPr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536" y="764704"/>
            <a:ext cx="8640960" cy="1152128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41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67544" y="1844824"/>
            <a:ext cx="8208912" cy="4320480"/>
          </a:xfrm>
        </p:spPr>
        <p:txBody>
          <a:bodyPr>
            <a:noAutofit/>
          </a:bodyPr>
          <a:lstStyle>
            <a:lvl1pPr>
              <a:defRPr/>
            </a:lvl1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67544" y="836712"/>
            <a:ext cx="8208144" cy="504056"/>
          </a:xfrm>
        </p:spPr>
        <p:txBody>
          <a:bodyPr wrap="none" tIns="36000" bIns="36000"/>
          <a:lstStyle>
            <a:lvl1pPr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67544" y="1340768"/>
            <a:ext cx="8208144" cy="504056"/>
          </a:xfrm>
        </p:spPr>
        <p:txBody>
          <a:bodyPr wrap="none" tIns="36000" bIns="36000"/>
          <a:lstStyle>
            <a:lvl1pPr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</p:spTree>
    <p:extLst>
      <p:ext uri="{BB962C8B-B14F-4D97-AF65-F5344CB8AC3E}">
        <p14:creationId xmlns:p14="http://schemas.microsoft.com/office/powerpoint/2010/main" val="234172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/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67544" y="1844824"/>
            <a:ext cx="8208911" cy="4320480"/>
          </a:xfrm>
        </p:spPr>
        <p:txBody>
          <a:bodyPr/>
          <a:lstStyle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67544" y="836712"/>
            <a:ext cx="8208144" cy="504056"/>
          </a:xfrm>
        </p:spPr>
        <p:txBody>
          <a:bodyPr wrap="none" tIns="36000" bIns="36000"/>
          <a:lstStyle>
            <a:lvl1pPr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67544" y="1340768"/>
            <a:ext cx="8208144" cy="504056"/>
          </a:xfrm>
        </p:spPr>
        <p:txBody>
          <a:bodyPr wrap="none" tIns="36000" bIns="36000"/>
          <a:lstStyle>
            <a:lvl1pPr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</p:spTree>
    <p:extLst>
      <p:ext uri="{BB962C8B-B14F-4D97-AF65-F5344CB8AC3E}">
        <p14:creationId xmlns:p14="http://schemas.microsoft.com/office/powerpoint/2010/main" val="398932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  <a:lvl2pPr marL="266700" indent="-266700">
              <a:defRPr/>
            </a:lvl2pPr>
            <a:lvl3pPr marL="622300" indent="-266700">
              <a:defRPr/>
            </a:lvl3pPr>
            <a:lvl4pPr marL="990600" indent="-368300">
              <a:defRPr/>
            </a:lvl4pPr>
            <a:lvl5pPr marL="1346200" indent="-266700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389688"/>
            <a:ext cx="730250" cy="3317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B8A1DB-64D6-4DE5-8A71-48D4F0C64140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93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:\LAY-OUT\LAYOUT Pidpa\presentaties\PPt sjabloon nieuwe huisstijl 2012\voorblad-0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5536" y="2636912"/>
            <a:ext cx="3168352" cy="4323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395536" y="1988840"/>
            <a:ext cx="8641208" cy="576263"/>
          </a:xfrm>
          <a:prstGeom prst="rect">
            <a:avLst/>
          </a:prstGeom>
        </p:spPr>
        <p:txBody>
          <a:bodyPr wrap="none"/>
          <a:lstStyle>
            <a:lvl1pPr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536" y="764704"/>
            <a:ext cx="8640960" cy="1152128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959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729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26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3D931EA-5AB5-4D71-8120-449372DF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FFE3-23DC-4E8C-AFEF-8CC7E6E88D8D}" type="datetimeFigureOut">
              <a:rPr lang="nl-BE"/>
              <a:pPr>
                <a:defRPr/>
              </a:pPr>
              <a:t>29/05/2018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74666D4-7A9E-4F68-BA79-7FAF614F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292DA9-78EB-4602-BAB2-227D6216B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7A953C-F88A-4DDF-AB20-4A43CCFABFC4}" type="slidenum">
              <a:rPr lang="nl-BE" altLang="nl-BE"/>
              <a:pPr>
                <a:defRPr/>
              </a:pPr>
              <a:t>‹nr.›</a:t>
            </a:fld>
            <a:endParaRPr lang="nl-BE" altLang="nl-BE"/>
          </a:p>
        </p:txBody>
      </p:sp>
    </p:spTree>
    <p:extLst>
      <p:ext uri="{BB962C8B-B14F-4D97-AF65-F5344CB8AC3E}">
        <p14:creationId xmlns:p14="http://schemas.microsoft.com/office/powerpoint/2010/main" val="178385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H:\LAY-OUT\LAYOUT Pidpa\presentaties\PPt sjabloon nieuwe huisstijl 2012\voorblad-02-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36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titel in te voegen</a:t>
            </a:r>
            <a:endParaRPr lang="nl-BE" altLang="nl-BE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tekst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  <p:sp>
        <p:nvSpPr>
          <p:cNvPr id="2053" name="Tekstvak 7"/>
          <p:cNvSpPr txBox="1">
            <a:spLocks noChangeArrowheads="1"/>
          </p:cNvSpPr>
          <p:nvPr/>
        </p:nvSpPr>
        <p:spPr bwMode="auto">
          <a:xfrm>
            <a:off x="4643438" y="6524625"/>
            <a:ext cx="720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6445838-0931-4A0D-BBE7-01D867280DD4}" type="slidenum">
              <a:rPr lang="nl-BE" sz="1100" u="none" smtClean="0">
                <a:solidFill>
                  <a:srgbClr val="FFFFFF"/>
                </a:solidFill>
                <a:latin typeface="Calibri" pitchFamily="34" charset="0"/>
                <a:cs typeface="+mn-cs"/>
              </a:rPr>
              <a:pPr algn="r" eaLnBrk="1" hangingPunct="1">
                <a:defRPr/>
              </a:pPr>
              <a:t>‹nr.›</a:t>
            </a:fld>
            <a:endParaRPr lang="nl-BE" sz="1100" u="none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468313" y="6492875"/>
            <a:ext cx="287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u="none"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75A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2730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medicalfacts.nl/wp-content/uploads/2010/03/waterkraan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dpa.b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image.minoc.com/zd_images/2012/14/090727_InternetExplorer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8388" y="476250"/>
            <a:ext cx="7680076" cy="86451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tlCol="0" anchor="t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nl-BE" sz="2800" dirty="0">
                <a:solidFill>
                  <a:schemeClr val="tx2"/>
                </a:solidFill>
              </a:rPr>
              <a:t>Gemeente Willebroek: </a:t>
            </a:r>
            <a:br>
              <a:rPr lang="nl-BE" sz="3600" u="sng" dirty="0">
                <a:solidFill>
                  <a:schemeClr val="tx2"/>
                </a:solidFill>
              </a:rPr>
            </a:br>
            <a:r>
              <a:rPr lang="nl-BE" sz="2700" dirty="0">
                <a:solidFill>
                  <a:schemeClr val="tx2"/>
                </a:solidFill>
              </a:rPr>
              <a:t>Wegen- en rioleringswerken </a:t>
            </a:r>
            <a:r>
              <a:rPr lang="nl-BE" sz="2700" dirty="0" err="1">
                <a:solidFill>
                  <a:schemeClr val="tx2"/>
                </a:solidFill>
              </a:rPr>
              <a:t>Bezelaerstraat</a:t>
            </a:r>
            <a:br>
              <a:rPr lang="nl-BE" sz="2700" dirty="0">
                <a:solidFill>
                  <a:schemeClr val="tx2"/>
                </a:solidFill>
              </a:rPr>
            </a:br>
            <a:endParaRPr lang="nl-BE" sz="2200" i="1" dirty="0">
              <a:solidFill>
                <a:schemeClr val="tx2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788024" y="6165304"/>
            <a:ext cx="1139738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1" fontAlgn="auto" hangingPunct="1">
              <a:spcAft>
                <a:spcPts val="0"/>
              </a:spcAft>
              <a:defRPr sz="28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3200" b="1">
                <a:solidFill>
                  <a:srgbClr val="1E75AF"/>
                </a:solidFill>
              </a:defRPr>
            </a:lvl2pPr>
            <a:lvl3pPr eaLnBrk="0" hangingPunct="0">
              <a:defRPr sz="3200" b="1">
                <a:solidFill>
                  <a:srgbClr val="1E75AF"/>
                </a:solidFill>
              </a:defRPr>
            </a:lvl3pPr>
            <a:lvl4pPr eaLnBrk="0" hangingPunct="0">
              <a:defRPr sz="3200" b="1">
                <a:solidFill>
                  <a:srgbClr val="1E75AF"/>
                </a:solidFill>
              </a:defRPr>
            </a:lvl4pPr>
            <a:lvl5pPr eaLnBrk="0" hangingPunct="0">
              <a:defRPr sz="3200" b="1">
                <a:solidFill>
                  <a:srgbClr val="1E75AF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9pPr>
          </a:lstStyle>
          <a:p>
            <a:r>
              <a:rPr lang="nl-BE" sz="1400" dirty="0"/>
              <a:t>29/05/2018</a:t>
            </a:r>
          </a:p>
        </p:txBody>
      </p:sp>
      <p:pic>
        <p:nvPicPr>
          <p:cNvPr id="1026" name="Picture 2" descr="Afbeeldingsresultaat voor logo willebroek">
            <a:extLst>
              <a:ext uri="{FF2B5EF4-FFF2-40B4-BE49-F238E27FC236}">
                <a16:creationId xmlns:a16="http://schemas.microsoft.com/office/drawing/2014/main" id="{0DA933F0-9D2D-4182-B9B3-BD6D439F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353920"/>
            <a:ext cx="2160240" cy="10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734189D-5C2D-43D8-A5EB-0C06BBF775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2" y="1969854"/>
            <a:ext cx="5652120" cy="3179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/>
          <p:nvPr/>
        </p:nvSpPr>
        <p:spPr>
          <a:xfrm>
            <a:off x="457200" y="333375"/>
            <a:ext cx="8435975" cy="868363"/>
          </a:xfrm>
          <a:prstGeom prst="rect">
            <a:avLst/>
          </a:prstGeom>
          <a:noFill/>
          <a:ln>
            <a:noFill/>
          </a:ln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4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-2844800" y="485775"/>
            <a:ext cx="84359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5143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nl-BE" b="1" u="sng" dirty="0">
                <a:solidFill>
                  <a:schemeClr val="bg2"/>
                </a:solidFill>
              </a:rPr>
              <a:t>Wetgeving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828675" y="1123950"/>
            <a:ext cx="741521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4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nl-BE" sz="2000" b="1" dirty="0"/>
              <a:t>Europese regelgeving </a:t>
            </a:r>
            <a:r>
              <a:rPr lang="nl-BE" sz="2000" dirty="0"/>
              <a:t>(kaderrichtlijn Water)</a:t>
            </a:r>
            <a:r>
              <a:rPr lang="nl-BE" sz="2000" b="1" dirty="0"/>
              <a:t>:</a:t>
            </a:r>
            <a:br>
              <a:rPr lang="nl-BE" sz="1800" dirty="0"/>
            </a:br>
            <a:endParaRPr lang="nl-BE" sz="1800" dirty="0"/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/>
              <a:t>Alle afvalwater moet gezuiverd worden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/>
              <a:t>Betaald door de vervuiler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endParaRPr lang="nl-BE" sz="1800" dirty="0"/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nl-BE" sz="2000" b="1" dirty="0"/>
              <a:t>Vlaamse regelgeving</a:t>
            </a:r>
            <a:r>
              <a:rPr lang="nl-BE" sz="2000" dirty="0"/>
              <a:t>:</a:t>
            </a:r>
            <a:br>
              <a:rPr lang="nl-BE" sz="2000" dirty="0"/>
            </a:br>
            <a:r>
              <a:rPr lang="nl-BE" sz="1800" dirty="0"/>
              <a:t> </a:t>
            </a:r>
            <a:endParaRPr lang="nl-BE" sz="1600" dirty="0"/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/>
              <a:t>   Gewestelijke Stedenbouwkundige verordening hemelwater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/>
              <a:t> Voor nieuwbouw en verbouwing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/>
              <a:t> Vanaf 01/02/2005 scheiding verplicht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/>
              <a:t>   VLAREM II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/>
              <a:t> Verplicht afvalwater aan te sluiten op het rioleringsnet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/>
              <a:t> Verplicht om alles te scheiden op </a:t>
            </a:r>
            <a:r>
              <a:rPr lang="nl-BE" sz="1400" dirty="0" err="1"/>
              <a:t>perceelsniveau</a:t>
            </a:r>
            <a:endParaRPr lang="nl-BE" sz="1400" dirty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nl-BE" sz="1800" dirty="0"/>
              <a:t>Keuring van privé-installatie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/>
            </a:pPr>
            <a:r>
              <a:rPr lang="nl-BE" sz="1400" dirty="0"/>
              <a:t>         vanaf 1 juli 2011</a:t>
            </a:r>
            <a:br>
              <a:rPr lang="nl-BE" sz="1400" dirty="0"/>
            </a:br>
            <a:endParaRPr lang="nl-BE" sz="1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8313" y="404813"/>
            <a:ext cx="8207375" cy="5048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nl-BE" dirty="0"/>
              <a:t>Gescheiden riolering</a:t>
            </a:r>
          </a:p>
          <a:p>
            <a:pPr>
              <a:buFont typeface="Arial" charset="0"/>
              <a:buNone/>
              <a:defRPr/>
            </a:pPr>
            <a:r>
              <a:rPr lang="nl-BE" dirty="0"/>
              <a:t>Wetgeving</a:t>
            </a:r>
          </a:p>
        </p:txBody>
      </p:sp>
      <p:graphicFrame>
        <p:nvGraphicFramePr>
          <p:cNvPr id="18" name="Diagram 17"/>
          <p:cNvGraphicFramePr/>
          <p:nvPr/>
        </p:nvGraphicFramePr>
        <p:xfrm>
          <a:off x="468313" y="1412776"/>
          <a:ext cx="856818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8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-180975" y="349250"/>
            <a:ext cx="6121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5143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nl-BE" b="1" u="sng" dirty="0">
                <a:solidFill>
                  <a:schemeClr val="bg2"/>
                </a:solidFill>
              </a:rPr>
              <a:t>Afkoppeling en </a:t>
            </a:r>
            <a:r>
              <a:rPr lang="nl-BE" altLang="nl-BE" b="1" u="sng" dirty="0" err="1">
                <a:solidFill>
                  <a:schemeClr val="bg2"/>
                </a:solidFill>
              </a:rPr>
              <a:t>Pidpa</a:t>
            </a:r>
            <a:r>
              <a:rPr lang="nl-BE" altLang="nl-BE" b="1" u="sng" dirty="0">
                <a:solidFill>
                  <a:schemeClr val="bg2"/>
                </a:solidFill>
              </a:rPr>
              <a:t> – Riolering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sz="half" idx="1"/>
          </p:nvPr>
        </p:nvSpPr>
        <p:spPr>
          <a:xfrm>
            <a:off x="971550" y="908050"/>
            <a:ext cx="8172450" cy="5041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nl-BE" sz="2000" dirty="0">
                <a:cs typeface="Arial" charset="0"/>
              </a:rPr>
              <a:t>Pidpa-Riolering biedt aan bewoner: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sz="14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cs typeface="Arial" charset="0"/>
              </a:rPr>
              <a:t>1 </a:t>
            </a:r>
            <a:r>
              <a:rPr lang="nl-BE" sz="1800" dirty="0" err="1">
                <a:cs typeface="Arial" charset="0"/>
              </a:rPr>
              <a:t>huisaansluitputje</a:t>
            </a:r>
            <a:r>
              <a:rPr lang="nl-BE" sz="1800" dirty="0">
                <a:cs typeface="Arial" charset="0"/>
              </a:rPr>
              <a:t> vuilwater (DWA)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cs typeface="Arial" charset="0"/>
              </a:rPr>
              <a:t>1 </a:t>
            </a:r>
            <a:r>
              <a:rPr lang="nl-BE" sz="1800" dirty="0" err="1">
                <a:cs typeface="Arial" charset="0"/>
              </a:rPr>
              <a:t>huisaansluitputje</a:t>
            </a:r>
            <a:r>
              <a:rPr lang="nl-BE" sz="1800" dirty="0">
                <a:cs typeface="Arial" charset="0"/>
              </a:rPr>
              <a:t> regenwater (RWA)</a:t>
            </a:r>
            <a:br>
              <a:rPr lang="nl-BE" sz="1800" dirty="0">
                <a:cs typeface="Arial" charset="0"/>
              </a:rPr>
            </a:br>
            <a:r>
              <a:rPr lang="nl-BE" sz="1000" dirty="0">
                <a:cs typeface="Arial" charset="0"/>
              </a:rPr>
              <a:t> </a:t>
            </a:r>
            <a:br>
              <a:rPr lang="nl-BE" sz="1800" dirty="0">
                <a:cs typeface="Arial" charset="0"/>
              </a:rPr>
            </a:br>
            <a:endParaRPr 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cs typeface="Arial" charset="0"/>
              </a:rPr>
              <a:t>gratis afkoppelingsadvies hemel- en afvalwater + </a:t>
            </a:r>
            <a:r>
              <a:rPr lang="nl-BE" sz="1800" dirty="0" err="1">
                <a:cs typeface="Arial" charset="0"/>
              </a:rPr>
              <a:t>plaatsbezoek</a:t>
            </a:r>
            <a:endParaRPr 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endParaRPr 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cs typeface="Arial" charset="0"/>
              </a:rPr>
              <a:t>Gratis keuring van privé riolering  (eventuele herkeuring is niet gratis)</a:t>
            </a:r>
            <a:br>
              <a:rPr lang="nl-BE" sz="1800" dirty="0">
                <a:cs typeface="Arial" charset="0"/>
              </a:rPr>
            </a:br>
            <a:endParaRPr 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cs typeface="Arial" charset="0"/>
              </a:rPr>
              <a:t>Afkoppelingspremie na aanpassing op privé naar </a:t>
            </a:r>
            <a:r>
              <a:rPr lang="nl-BE" b="1" dirty="0">
                <a:cs typeface="Arial" charset="0"/>
              </a:rPr>
              <a:t>volledig</a:t>
            </a:r>
            <a:r>
              <a:rPr lang="nl-BE" sz="1800" dirty="0">
                <a:cs typeface="Arial" charset="0"/>
              </a:rPr>
              <a:t> gescheiden riolering  = </a:t>
            </a:r>
            <a:r>
              <a:rPr lang="nl-BE" sz="1800" dirty="0"/>
              <a:t>de helft van de bewezen kosten met een maximum van €530</a:t>
            </a:r>
          </a:p>
          <a:p>
            <a:pPr marL="358775" lvl="1" indent="0" eaLnBrk="1" hangingPunct="1">
              <a:lnSpc>
                <a:spcPct val="80000"/>
              </a:lnSpc>
              <a:spcBef>
                <a:spcPts val="400"/>
              </a:spcBef>
              <a:buNone/>
              <a:defRPr/>
            </a:pPr>
            <a:r>
              <a:rPr lang="nl-BE" sz="1800" dirty="0">
                <a:cs typeface="Arial" charset="0"/>
              </a:rPr>
              <a:t>	(mits voldaan wordt aan strikte voorwaarden)</a:t>
            </a:r>
            <a:br>
              <a:rPr lang="nl-BE" sz="1800" dirty="0">
                <a:cs typeface="Arial" charset="0"/>
              </a:rPr>
            </a:br>
            <a:endParaRPr lang="nl-BE" sz="1800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nl-BE" sz="2000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nl-BE" sz="1800" dirty="0">
                <a:cs typeface="Arial" charset="0"/>
              </a:rPr>
              <a:t> </a:t>
            </a:r>
            <a:br>
              <a:rPr lang="nl-BE" sz="1800" dirty="0">
                <a:cs typeface="Arial" charset="0"/>
              </a:rPr>
            </a:br>
            <a:br>
              <a:rPr lang="nl-BE" sz="1800" dirty="0">
                <a:cs typeface="Arial" charset="0"/>
              </a:rPr>
            </a:br>
            <a:r>
              <a:rPr lang="nl-BE" sz="800" dirty="0">
                <a:cs typeface="Arial" charset="0"/>
              </a:rPr>
              <a:t>  </a:t>
            </a:r>
            <a:br>
              <a:rPr lang="nl-BE" sz="1800" dirty="0">
                <a:cs typeface="Arial" charset="0"/>
              </a:rPr>
            </a:br>
            <a:endParaRPr lang="nl-BE" sz="1800" dirty="0">
              <a:cs typeface="Arial" charset="0"/>
            </a:endParaRPr>
          </a:p>
          <a:p>
            <a:pPr marL="92075" lvl="1" indent="0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None/>
              <a:defRPr/>
            </a:pPr>
            <a:endParaRPr lang="nl-BE" sz="1600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765175"/>
            <a:ext cx="7702550" cy="51831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nl-BE" altLang="nl-BE" sz="2000" b="1" dirty="0">
                <a:cs typeface="Arial" charset="0"/>
              </a:rPr>
              <a:t>Voorwaarden premie: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>
                <a:cs typeface="Arial" charset="0"/>
              </a:rPr>
              <a:t>bouwvergunning vóór 1 februari 2005</a:t>
            </a:r>
            <a:br>
              <a:rPr lang="nl-BE" altLang="nl-BE" sz="1800" dirty="0">
                <a:cs typeface="Arial" charset="0"/>
              </a:rPr>
            </a:br>
            <a:endParaRPr lang="nl-BE" alt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/>
              <a:t>afkoppeling voor </a:t>
            </a:r>
            <a:r>
              <a:rPr lang="nl-BE" altLang="nl-BE" sz="1800" b="1" dirty="0"/>
              <a:t>de totale verharde oppervlakte (100%)</a:t>
            </a:r>
            <a:br>
              <a:rPr lang="nl-BE" altLang="nl-BE" sz="1800" dirty="0"/>
            </a:br>
            <a:r>
              <a:rPr lang="nl-BE" altLang="nl-BE" sz="1800" dirty="0"/>
              <a:t>dus ook daken en verhardingen</a:t>
            </a:r>
            <a:br>
              <a:rPr lang="nl-BE" altLang="nl-BE" sz="1800" dirty="0"/>
            </a:br>
            <a:endParaRPr lang="nl-BE" altLang="nl-BE" sz="1800" dirty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/>
              <a:t>Conforme keuring van de afkoppelingswerken </a:t>
            </a:r>
            <a:br>
              <a:rPr lang="nl-BE" altLang="nl-BE" sz="1800" dirty="0"/>
            </a:br>
            <a:endParaRPr lang="nl-BE" altLang="nl-BE" sz="1800" dirty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/>
              <a:t>éénmalige tussenkomst </a:t>
            </a:r>
            <a:br>
              <a:rPr lang="nl-BE" altLang="nl-BE" sz="1800" dirty="0"/>
            </a:br>
            <a:r>
              <a:rPr lang="nl-BE" altLang="nl-BE" sz="1800" dirty="0"/>
              <a:t>→ enkel voor installaties met permanent karakter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1800" dirty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endParaRPr lang="nl-BE" altLang="nl-BE" sz="1800" dirty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br>
              <a:rPr lang="nl-BE" altLang="nl-BE" sz="1800" dirty="0">
                <a:cs typeface="Arial" charset="0"/>
              </a:rPr>
            </a:br>
            <a:endParaRPr lang="nl-BE" altLang="nl-BE" sz="18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1600" dirty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latin typeface="Century Gothic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468313" y="1844675"/>
            <a:ext cx="8207375" cy="4321175"/>
          </a:xfrm>
        </p:spPr>
        <p:txBody>
          <a:bodyPr/>
          <a:lstStyle/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i="1" dirty="0"/>
              <a:t>Wanneer?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		Vanaf het moment dat uw woning aangesloten wordt,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		d.w.z. wanneer het </a:t>
            </a:r>
            <a:r>
              <a:rPr lang="nl-BE" altLang="nl-BE" sz="1800" i="1" dirty="0" err="1"/>
              <a:t>huisaansluitputje</a:t>
            </a:r>
            <a:r>
              <a:rPr lang="nl-BE" altLang="nl-BE" sz="1800" dirty="0"/>
              <a:t> wordt geplaatst door de 	aannemer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		</a:t>
            </a:r>
            <a:r>
              <a:rPr lang="nl-BE" altLang="nl-BE" sz="1800" b="1" dirty="0">
                <a:solidFill>
                  <a:srgbClr val="FF0000"/>
                </a:solidFill>
              </a:rPr>
              <a:t>Na ontvangst brief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i="1" dirty="0"/>
              <a:t>Hoe melden?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	- </a:t>
            </a:r>
            <a:r>
              <a:rPr lang="nl-BE" altLang="nl-BE" sz="1800" b="1" dirty="0">
                <a:solidFill>
                  <a:srgbClr val="FF0000"/>
                </a:solidFill>
              </a:rPr>
              <a:t>0800 – 90.300 – optie 3 (keuringen)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		- Vermelding project 	</a:t>
            </a:r>
            <a:r>
              <a:rPr lang="nl-BE" altLang="nl-BE" sz="1800" b="1" dirty="0">
                <a:solidFill>
                  <a:srgbClr val="FF0000"/>
                </a:solidFill>
              </a:rPr>
              <a:t>K-15-028 (</a:t>
            </a:r>
            <a:r>
              <a:rPr lang="nl-BE" altLang="nl-BE" sz="1800" b="1" dirty="0" err="1">
                <a:solidFill>
                  <a:srgbClr val="FF0000"/>
                </a:solidFill>
              </a:rPr>
              <a:t>Bezelaerstraat</a:t>
            </a:r>
            <a:r>
              <a:rPr lang="nl-BE" altLang="nl-BE" sz="1800" b="1" dirty="0">
                <a:solidFill>
                  <a:srgbClr val="FF0000"/>
                </a:solidFill>
              </a:rPr>
              <a:t>)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nl-BE" altLang="nl-BE" sz="1800" b="1" dirty="0">
                <a:solidFill>
                  <a:srgbClr val="FF0000"/>
                </a:solidFill>
              </a:rPr>
              <a:t>					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b="1" dirty="0">
              <a:solidFill>
                <a:srgbClr val="FF0000"/>
              </a:solidFill>
            </a:endParaRPr>
          </a:p>
          <a:p>
            <a:endParaRPr lang="nl-BE" alt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8313" y="836613"/>
            <a:ext cx="8207375" cy="5048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nl-BE" dirty="0"/>
              <a:t>Afkoppelingen praktisch</a:t>
            </a:r>
          </a:p>
        </p:txBody>
      </p:sp>
      <p:sp>
        <p:nvSpPr>
          <p:cNvPr id="24580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468313" y="1341438"/>
            <a:ext cx="8207375" cy="503237"/>
          </a:xfrm>
        </p:spPr>
        <p:txBody>
          <a:bodyPr/>
          <a:lstStyle/>
          <a:p>
            <a:r>
              <a:rPr lang="nl-BE" altLang="nl-BE"/>
              <a:t>Keuring</a:t>
            </a: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40263"/>
            <a:ext cx="2855912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3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4524375"/>
          </a:xfrm>
        </p:spPr>
        <p:txBody>
          <a:bodyPr anchorCtr="1"/>
          <a:lstStyle/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dirty="0" err="1">
                <a:solidFill>
                  <a:schemeClr val="bg2"/>
                </a:solidFill>
              </a:rPr>
              <a:t>Pidpa</a:t>
            </a:r>
            <a:r>
              <a:rPr lang="nl-BE" altLang="nl-BE" dirty="0">
                <a:solidFill>
                  <a:schemeClr val="bg2"/>
                </a:solidFill>
              </a:rPr>
              <a:t> – Riolering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b="1" dirty="0">
                <a:solidFill>
                  <a:schemeClr val="bg2"/>
                </a:solidFill>
              </a:rPr>
              <a:t>riolering@pidpa.be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dirty="0">
                <a:solidFill>
                  <a:schemeClr val="bg2"/>
                </a:solidFill>
              </a:rPr>
              <a:t> 0800-90300 + optie 5 “riolering”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endParaRPr lang="nl-BE" altLang="nl-BE" sz="2000" dirty="0">
              <a:solidFill>
                <a:schemeClr val="bg2"/>
              </a:solidFill>
            </a:endParaRP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b="1" dirty="0">
                <a:solidFill>
                  <a:schemeClr val="bg2"/>
                </a:solidFill>
                <a:latin typeface="Century Gothic" pitchFamily="34" charset="0"/>
              </a:rPr>
              <a:t>Dossier K-15-028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b="1" dirty="0">
                <a:solidFill>
                  <a:schemeClr val="bg2"/>
                </a:solidFill>
                <a:latin typeface="Century Gothic" pitchFamily="34" charset="0"/>
              </a:rPr>
              <a:t>Willebroek</a:t>
            </a:r>
            <a:br>
              <a:rPr lang="nl-BE" altLang="nl-BE" b="1" dirty="0">
                <a:solidFill>
                  <a:schemeClr val="bg2"/>
                </a:solidFill>
                <a:latin typeface="Century Gothic" pitchFamily="34" charset="0"/>
              </a:rPr>
            </a:br>
            <a:endParaRPr lang="nl-BE" altLang="nl-BE" b="1" dirty="0">
              <a:solidFill>
                <a:schemeClr val="bg2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nl-BE" altLang="nl-BE" sz="2400" dirty="0">
                <a:solidFill>
                  <a:schemeClr val="bg2"/>
                </a:solidFill>
              </a:rPr>
              <a:t>Contactpersoon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nl-BE" altLang="nl-BE" sz="2400" dirty="0">
                <a:solidFill>
                  <a:schemeClr val="bg2"/>
                </a:solidFill>
              </a:rPr>
              <a:t>Kurt ‘s Jongers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endParaRPr lang="nl-BE" altLang="nl-BE" dirty="0"/>
          </a:p>
          <a:p>
            <a:pPr lvl="2" algn="ctr" eaLnBrk="1" hangingPunct="1">
              <a:spcBef>
                <a:spcPts val="700"/>
              </a:spcBef>
            </a:pPr>
            <a:endParaRPr lang="nl-BE" altLang="nl-BE" sz="2800" dirty="0"/>
          </a:p>
        </p:txBody>
      </p:sp>
      <p:sp>
        <p:nvSpPr>
          <p:cNvPr id="307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BE" altLang="nl-BE" dirty="0">
                <a:solidFill>
                  <a:schemeClr val="tx1"/>
                </a:solidFill>
              </a:rPr>
              <a:t>Info ?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F167D0C-753D-4198-9F96-E27AAC32A2AA}"/>
              </a:ext>
            </a:extLst>
          </p:cNvPr>
          <p:cNvSpPr/>
          <p:nvPr/>
        </p:nvSpPr>
        <p:spPr>
          <a:xfrm>
            <a:off x="0" y="2071688"/>
            <a:ext cx="9144000" cy="1857375"/>
          </a:xfrm>
          <a:prstGeom prst="rect">
            <a:avLst/>
          </a:prstGeom>
          <a:solidFill>
            <a:srgbClr val="B7C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AE30C40-69D9-4CD5-8B73-427C651B8250}"/>
              </a:ext>
            </a:extLst>
          </p:cNvPr>
          <p:cNvSpPr txBox="1"/>
          <p:nvPr/>
        </p:nvSpPr>
        <p:spPr>
          <a:xfrm>
            <a:off x="0" y="2492375"/>
            <a:ext cx="75247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Riolerings- en Wegeniswerken in de </a:t>
            </a:r>
            <a:r>
              <a:rPr lang="nl-BE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Gemeente Willebroek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2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2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29.05.2018</a:t>
            </a:r>
            <a:endParaRPr lang="nl-NL" sz="1200" b="1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C92FE84-5555-4BF3-B539-8143C6A8EA4D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Bewonersvergadering fase ontwerp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41" name="Picture 9">
            <a:extLst>
              <a:ext uri="{FF2B5EF4-FFF2-40B4-BE49-F238E27FC236}">
                <a16:creationId xmlns:a16="http://schemas.microsoft.com/office/drawing/2014/main" id="{DD1D50EF-1FE3-4D83-8835-2363BB74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14863"/>
            <a:ext cx="25257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Afbeelding 1">
            <a:extLst>
              <a:ext uri="{FF2B5EF4-FFF2-40B4-BE49-F238E27FC236}">
                <a16:creationId xmlns:a16="http://schemas.microsoft.com/office/drawing/2014/main" id="{709CF259-AB78-4988-885C-25F8B7FB8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24375"/>
            <a:ext cx="1762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Afbeelding 2">
            <a:extLst>
              <a:ext uri="{FF2B5EF4-FFF2-40B4-BE49-F238E27FC236}">
                <a16:creationId xmlns:a16="http://schemas.microsoft.com/office/drawing/2014/main" id="{E4E3225A-8C5F-4174-B389-08E92115F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381500"/>
            <a:ext cx="17716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2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11E2A63-DE49-40E0-9BF4-7EC766103E22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620C2D3-D66B-43DD-8AFE-C08CF60397B4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E71FEF5-98A0-4AF3-815A-7B93F5F52DF9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Inhoudsopgave</a:t>
            </a: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5" name="Tekstvak 12">
            <a:extLst>
              <a:ext uri="{FF2B5EF4-FFF2-40B4-BE49-F238E27FC236}">
                <a16:creationId xmlns:a16="http://schemas.microsoft.com/office/drawing/2014/main" id="{008A6DEB-956C-4F01-BF3B-B2CE29CEF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00125"/>
            <a:ext cx="51435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62865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Projectsituering - Studieopdracht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Projectsituering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Bestaande situatie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endParaRPr lang="nl-BE" altLang="nl-BE" sz="16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Ontwerp: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rioleringswerken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wegeniswerken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Plannen</a:t>
            </a:r>
            <a:endParaRPr lang="nl-BE" altLang="nl-BE" sz="16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C49D2B0-D9A7-4C85-A703-000495246663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7" name="Picture 8">
            <a:extLst>
              <a:ext uri="{FF2B5EF4-FFF2-40B4-BE49-F238E27FC236}">
                <a16:creationId xmlns:a16="http://schemas.microsoft.com/office/drawing/2014/main" id="{4E134550-8285-40FB-A1C3-7433891A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7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0ED34C2-BEEA-4B9E-8194-EA30D50C79C5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C53DE75-D376-4216-B55A-14EB6428E483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D10D42C-E9D4-48D4-87F9-8B364DE8F5B6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1. Projectsituering</a:t>
            </a:r>
          </a:p>
        </p:txBody>
      </p:sp>
      <p:pic>
        <p:nvPicPr>
          <p:cNvPr id="16389" name="Picture 8">
            <a:extLst>
              <a:ext uri="{FF2B5EF4-FFF2-40B4-BE49-F238E27FC236}">
                <a16:creationId xmlns:a16="http://schemas.microsoft.com/office/drawing/2014/main" id="{F0128F62-D56B-4E02-BB42-2B4442E02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kstvak 12">
            <a:extLst>
              <a:ext uri="{FF2B5EF4-FFF2-40B4-BE49-F238E27FC236}">
                <a16:creationId xmlns:a16="http://schemas.microsoft.com/office/drawing/2014/main" id="{DAE2325E-62B7-4222-9450-EF57B4317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8201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670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Willebroek - Blaasveld: Bezelaerstraat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ECB79A4-8EA9-401C-AB05-D952F316542B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92" name="Afbeelding 1">
            <a:extLst>
              <a:ext uri="{FF2B5EF4-FFF2-40B4-BE49-F238E27FC236}">
                <a16:creationId xmlns:a16="http://schemas.microsoft.com/office/drawing/2014/main" id="{D2E750C4-67B7-4100-ADB8-DDF210945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60513"/>
            <a:ext cx="7048500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51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19AA21E-4BD6-415B-BF67-733B3C33B4A0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062F842-07B9-4FB0-B6FF-944955216E3A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8B7C81-071F-4FA2-9215-BE290C8618CE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1. Projectsituering - Studieopdracht</a:t>
            </a:r>
          </a:p>
        </p:txBody>
      </p:sp>
      <p:sp>
        <p:nvSpPr>
          <p:cNvPr id="17413" name="Tekstvak 12">
            <a:extLst>
              <a:ext uri="{FF2B5EF4-FFF2-40B4-BE49-F238E27FC236}">
                <a16:creationId xmlns:a16="http://schemas.microsoft.com/office/drawing/2014/main" id="{3F4EC7D6-53CC-45B3-AF28-84BC82849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12788"/>
            <a:ext cx="7215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670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Bestaande toestand</a:t>
            </a:r>
          </a:p>
        </p:txBody>
      </p:sp>
      <p:sp>
        <p:nvSpPr>
          <p:cNvPr id="17414" name="Tekstvak 12">
            <a:extLst>
              <a:ext uri="{FF2B5EF4-FFF2-40B4-BE49-F238E27FC236}">
                <a16:creationId xmlns:a16="http://schemas.microsoft.com/office/drawing/2014/main" id="{443B91DC-926A-47B4-8490-5E4F638C0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014913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Rijweg in betonverharding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Betonnen boordstenen / greppels in betondallen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Voetpaden in betondallen/klinkers</a:t>
            </a:r>
          </a:p>
        </p:txBody>
      </p:sp>
      <p:pic>
        <p:nvPicPr>
          <p:cNvPr id="17415" name="Picture 8">
            <a:extLst>
              <a:ext uri="{FF2B5EF4-FFF2-40B4-BE49-F238E27FC236}">
                <a16:creationId xmlns:a16="http://schemas.microsoft.com/office/drawing/2014/main" id="{8F17EDD2-A774-43B9-A606-261FA952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C279C3B-3770-4EE5-BB81-CB1B92C7EBE6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7" name="Afbeelding 2">
            <a:extLst>
              <a:ext uri="{FF2B5EF4-FFF2-40B4-BE49-F238E27FC236}">
                <a16:creationId xmlns:a16="http://schemas.microsoft.com/office/drawing/2014/main" id="{40215ADD-4952-4769-B04A-0E94DD36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050925"/>
            <a:ext cx="704373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56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052513"/>
            <a:ext cx="7439025" cy="720725"/>
          </a:xfrm>
        </p:spPr>
        <p:txBody>
          <a:bodyPr anchor="t"/>
          <a:lstStyle/>
          <a:p>
            <a:pPr eaLnBrk="1" hangingPunct="1"/>
            <a:r>
              <a:rPr lang="nl-BE" altLang="nl-BE">
                <a:solidFill>
                  <a:schemeClr val="tx1"/>
                </a:solidFill>
              </a:rPr>
              <a:t>Inhoud presentatie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205038"/>
            <a:ext cx="6249987" cy="326707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rgbClr val="CB4A03"/>
                </a:solidFill>
              </a:rPr>
              <a:t>Voorstelling </a:t>
            </a:r>
            <a:r>
              <a:rPr lang="nl-BE" dirty="0" err="1">
                <a:solidFill>
                  <a:srgbClr val="CB4A03"/>
                </a:solidFill>
              </a:rPr>
              <a:t>Pidpa</a:t>
            </a:r>
            <a:r>
              <a:rPr lang="nl-BE" dirty="0">
                <a:solidFill>
                  <a:srgbClr val="CB4A03"/>
                </a:solidFill>
              </a:rPr>
              <a:t> – Riolering 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Gescheiden stelsel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Afkoppeling praktisch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Vragen ?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19AA21E-4BD6-415B-BF67-733B3C33B4A0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062F842-07B9-4FB0-B6FF-944955216E3A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8B7C81-071F-4FA2-9215-BE290C8618CE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1. Projectsituering - Studieopdracht</a:t>
            </a:r>
          </a:p>
        </p:txBody>
      </p:sp>
      <p:sp>
        <p:nvSpPr>
          <p:cNvPr id="18437" name="Tekstvak 12">
            <a:extLst>
              <a:ext uri="{FF2B5EF4-FFF2-40B4-BE49-F238E27FC236}">
                <a16:creationId xmlns:a16="http://schemas.microsoft.com/office/drawing/2014/main" id="{0B4E464C-9098-4590-AE3B-1ADDCD464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712788"/>
            <a:ext cx="7043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6700" indent="-26670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Bestaande toestand</a:t>
            </a:r>
          </a:p>
        </p:txBody>
      </p:sp>
      <p:sp>
        <p:nvSpPr>
          <p:cNvPr id="18438" name="Tekstvak 12">
            <a:extLst>
              <a:ext uri="{FF2B5EF4-FFF2-40B4-BE49-F238E27FC236}">
                <a16:creationId xmlns:a16="http://schemas.microsoft.com/office/drawing/2014/main" id="{C1E8F0FB-CF2B-49F5-8C64-58A9A77F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014913"/>
            <a:ext cx="5400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Rijweg in betonverharding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Betonnen boordstenen / greppels in betondallen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BE" altLang="nl-BE" sz="12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BE" altLang="nl-BE" sz="1200">
                <a:latin typeface="Tahoma" panose="020B0604030504040204" pitchFamily="34" charset="0"/>
                <a:cs typeface="Tahoma" panose="020B0604030504040204" pitchFamily="34" charset="0"/>
              </a:rPr>
              <a:t>Groenbermen / Voetpaden in betondallen/klinkers</a:t>
            </a:r>
          </a:p>
        </p:txBody>
      </p:sp>
      <p:pic>
        <p:nvPicPr>
          <p:cNvPr id="18439" name="Picture 8">
            <a:extLst>
              <a:ext uri="{FF2B5EF4-FFF2-40B4-BE49-F238E27FC236}">
                <a16:creationId xmlns:a16="http://schemas.microsoft.com/office/drawing/2014/main" id="{CD16A092-E305-436B-9E9F-95143D9BF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C279C3B-3770-4EE5-BB81-CB1B92C7EBE6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41" name="Afbeelding 3">
            <a:extLst>
              <a:ext uri="{FF2B5EF4-FFF2-40B4-BE49-F238E27FC236}">
                <a16:creationId xmlns:a16="http://schemas.microsoft.com/office/drawing/2014/main" id="{23657F51-28ED-4373-829F-A6600ADB6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073150"/>
            <a:ext cx="70421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4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3183DD1-4F9B-4956-98EE-B43F765EBFCE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91C04AD-8F7E-4224-B46C-294CEB39986F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76E5FD7-92C3-430A-8208-6D3F7BD4AFF7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Ontwerp riolering</a:t>
            </a: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1" name="Tekstvak 12">
            <a:extLst>
              <a:ext uri="{FF2B5EF4-FFF2-40B4-BE49-F238E27FC236}">
                <a16:creationId xmlns:a16="http://schemas.microsoft.com/office/drawing/2014/main" id="{24C93A79-76B2-4FB6-8641-5AC4870C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788988"/>
            <a:ext cx="860742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17550" indent="-3619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74750" indent="-36195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Aanleg gescheiden rioleringsstelsel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nl-BE" altLang="nl-BE" sz="15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>
                <a:latin typeface="Tahoma" panose="020B0604030504040204" pitchFamily="34" charset="0"/>
                <a:cs typeface="Tahoma" panose="020B0604030504040204" pitchFamily="34" charset="0"/>
              </a:rPr>
              <a:t>Bezelaerstraat vanaf Mechelsesteenweg tot waterloop Grootbroekloop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Aansluiting vuilvracht op riolering Mechelsesteenweg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Nieuwe vuilwaterleiding in rijweg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Aansluiting regenwater op waterloop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Nieuwe regenwaterleiding in rijweg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nl-BE" altLang="nl-BE" sz="15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>
                <a:latin typeface="Tahoma" panose="020B0604030504040204" pitchFamily="34" charset="0"/>
                <a:cs typeface="Tahoma" panose="020B0604030504040204" pitchFamily="34" charset="0"/>
              </a:rPr>
              <a:t>Bezelaerstraat vanaf waterloop Grootbroekloop tot Venusstraat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Behoud bestaande rioleringen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nl-BE" altLang="nl-BE" sz="15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>
                <a:latin typeface="Tahoma" panose="020B0604030504040204" pitchFamily="34" charset="0"/>
                <a:cs typeface="Tahoma" panose="020B0604030504040204" pitchFamily="34" charset="0"/>
              </a:rPr>
              <a:t>Kruispunt Bezelaerstraat - Venusstraat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nl-BE" altLang="nl-BE" sz="1400">
                <a:latin typeface="Tahoma" panose="020B0604030504040204" pitchFamily="34" charset="0"/>
                <a:cs typeface="Tahoma" panose="020B0604030504040204" pitchFamily="34" charset="0"/>
              </a:rPr>
              <a:t>Herstellen verbinding oude waterloop langs dreef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nl-BE" altLang="nl-BE" sz="1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62" name="Picture 8">
            <a:extLst>
              <a:ext uri="{FF2B5EF4-FFF2-40B4-BE49-F238E27FC236}">
                <a16:creationId xmlns:a16="http://schemas.microsoft.com/office/drawing/2014/main" id="{CB70AD8C-16F5-4787-AFC3-6C8072422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2E96D26-81E2-457E-84A5-B806C62F1512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36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B8E50E8-C619-4787-9D8D-096635CDD3F2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EEBDB3D-EA55-4341-9E3C-F61DEAA84F9E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5865B33-2F4B-48CD-927C-0576AE3C5346}"/>
              </a:ext>
            </a:extLst>
          </p:cNvPr>
          <p:cNvSpPr txBox="1"/>
          <p:nvPr/>
        </p:nvSpPr>
        <p:spPr>
          <a:xfrm>
            <a:off x="109538" y="214313"/>
            <a:ext cx="700087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nl-BE" b="1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Ontwerp wegenis</a:t>
            </a: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5" name="Tekstvak 12">
            <a:extLst>
              <a:ext uri="{FF2B5EF4-FFF2-40B4-BE49-F238E27FC236}">
                <a16:creationId xmlns:a16="http://schemas.microsoft.com/office/drawing/2014/main" id="{4EED98E8-5361-4E7F-957F-C9AB93367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788988"/>
            <a:ext cx="86074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17550" indent="-3619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74750" indent="-36195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l-BE" altLang="nl-BE" sz="1600">
                <a:latin typeface="Tahoma" panose="020B0604030504040204" pitchFamily="34" charset="0"/>
                <a:cs typeface="Tahoma" panose="020B0604030504040204" pitchFamily="34" charset="0"/>
              </a:rPr>
              <a:t>Wegeniswerken: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nl-BE" altLang="nl-BE" sz="14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>
                <a:latin typeface="Tahoma" panose="020B0604030504040204" pitchFamily="34" charset="0"/>
                <a:cs typeface="Tahoma" panose="020B0604030504040204" pitchFamily="34" charset="0"/>
              </a:rPr>
              <a:t>Aanleg nieuwe rijweg is asfaltverharding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>
                <a:latin typeface="Tahoma" panose="020B0604030504040204" pitchFamily="34" charset="0"/>
                <a:cs typeface="Tahoma" panose="020B0604030504040204" pitchFamily="34" charset="0"/>
              </a:rPr>
              <a:t>Aanleg nieuwe boordstenen en kantstroken in beton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>
                <a:latin typeface="Tahoma" panose="020B0604030504040204" pitchFamily="34" charset="0"/>
                <a:cs typeface="Tahoma" panose="020B0604030504040204" pitchFamily="34" charset="0"/>
              </a:rPr>
              <a:t>Aanleg nieuwe voetpaden.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>
                <a:latin typeface="Tahoma" panose="020B0604030504040204" pitchFamily="34" charset="0"/>
                <a:cs typeface="Tahoma" panose="020B0604030504040204" pitchFamily="34" charset="0"/>
              </a:rPr>
              <a:t>Aanleg parkeervakken buiten de rijweg in bredere wegprofiel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>
                <a:latin typeface="Tahoma" panose="020B0604030504040204" pitchFamily="34" charset="0"/>
                <a:cs typeface="Tahoma" panose="020B0604030504040204" pitchFamily="34" charset="0"/>
              </a:rPr>
              <a:t>Herinrichting kruispunt Mechelsesteenweg met verkeerslichten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nl-BE" altLang="nl-BE" sz="1500">
                <a:latin typeface="Tahoma" panose="020B0604030504040204" pitchFamily="34" charset="0"/>
                <a:cs typeface="Tahoma" panose="020B0604030504040204" pitchFamily="34" charset="0"/>
              </a:rPr>
              <a:t>Aanpassen kruispunten zijstraten Bezelaerstraat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nl-BE" altLang="nl-BE" sz="15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6" name="Picture 8">
            <a:extLst>
              <a:ext uri="{FF2B5EF4-FFF2-40B4-BE49-F238E27FC236}">
                <a16:creationId xmlns:a16="http://schemas.microsoft.com/office/drawing/2014/main" id="{DBEB14D2-6238-4404-9815-1143BBAF4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A1DE6A1-83EF-4E9A-8EC4-5B85F199A389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46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4BF5380-D3F1-42FE-8B67-F0F3F23A1B98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872D97C-9AEA-4E22-A591-5FFB0E50BF1B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880A18-E9A3-4888-B503-C7AC250442AC}"/>
              </a:ext>
            </a:extLst>
          </p:cNvPr>
          <p:cNvSpPr txBox="1"/>
          <p:nvPr/>
        </p:nvSpPr>
        <p:spPr>
          <a:xfrm>
            <a:off x="109538" y="214313"/>
            <a:ext cx="7000875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Ontwerp: </a:t>
            </a:r>
            <a:r>
              <a:rPr lang="nl-BE" b="1" dirty="0" err="1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nl-BE" b="1" dirty="0" err="1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Mechelsesteenweg</a:t>
            </a:r>
            <a:endParaRPr lang="nl-BE" b="1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9" name="Picture 8">
            <a:extLst>
              <a:ext uri="{FF2B5EF4-FFF2-40B4-BE49-F238E27FC236}">
                <a16:creationId xmlns:a16="http://schemas.microsoft.com/office/drawing/2014/main" id="{3A304C98-90EB-43AE-B4A6-DDFB297C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F6B3D54-908D-479A-B551-FAF65135AD84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11" name="Afbeelding 3">
            <a:extLst>
              <a:ext uri="{FF2B5EF4-FFF2-40B4-BE49-F238E27FC236}">
                <a16:creationId xmlns:a16="http://schemas.microsoft.com/office/drawing/2014/main" id="{F184A5B7-BE93-4658-9F29-0F575071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862013"/>
            <a:ext cx="700087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455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4BF5380-D3F1-42FE-8B67-F0F3F23A1B98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872D97C-9AEA-4E22-A591-5FFB0E50BF1B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880A18-E9A3-4888-B503-C7AC250442AC}"/>
              </a:ext>
            </a:extLst>
          </p:cNvPr>
          <p:cNvSpPr txBox="1"/>
          <p:nvPr/>
        </p:nvSpPr>
        <p:spPr>
          <a:xfrm>
            <a:off x="109538" y="214313"/>
            <a:ext cx="7000875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Ontwerp: </a:t>
            </a:r>
            <a:r>
              <a:rPr lang="nl-BE" b="1" dirty="0" err="1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BE" b="1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3" name="Picture 8">
            <a:extLst>
              <a:ext uri="{FF2B5EF4-FFF2-40B4-BE49-F238E27FC236}">
                <a16:creationId xmlns:a16="http://schemas.microsoft.com/office/drawing/2014/main" id="{0E1ACDFE-0BCA-44D2-B13D-26AEE2BA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F6B3D54-908D-479A-B551-FAF65135AD84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5" name="Afbeelding 2">
            <a:extLst>
              <a:ext uri="{FF2B5EF4-FFF2-40B4-BE49-F238E27FC236}">
                <a16:creationId xmlns:a16="http://schemas.microsoft.com/office/drawing/2014/main" id="{A08AF469-C6D6-4F12-B019-4520D4F5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752475"/>
            <a:ext cx="6691313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27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4BF5380-D3F1-42FE-8B67-F0F3F23A1B98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872D97C-9AEA-4E22-A591-5FFB0E50BF1B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880A18-E9A3-4888-B503-C7AC250442AC}"/>
              </a:ext>
            </a:extLst>
          </p:cNvPr>
          <p:cNvSpPr txBox="1"/>
          <p:nvPr/>
        </p:nvSpPr>
        <p:spPr>
          <a:xfrm>
            <a:off x="109538" y="214313"/>
            <a:ext cx="8991600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Ontwerp: Jan Willemstraat – Alfred de </a:t>
            </a:r>
            <a:r>
              <a:rPr lang="nl-BE" b="1" dirty="0" err="1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Taeyestraat</a:t>
            </a: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 - Venusstraat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7" name="Picture 8">
            <a:extLst>
              <a:ext uri="{FF2B5EF4-FFF2-40B4-BE49-F238E27FC236}">
                <a16:creationId xmlns:a16="http://schemas.microsoft.com/office/drawing/2014/main" id="{69876D5D-CA95-4131-8DB8-E60E64AE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F6B3D54-908D-479A-B551-FAF65135AD84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559" name="Afbeelding 1">
            <a:extLst>
              <a:ext uri="{FF2B5EF4-FFF2-40B4-BE49-F238E27FC236}">
                <a16:creationId xmlns:a16="http://schemas.microsoft.com/office/drawing/2014/main" id="{34291AA0-B686-4BCD-A184-1E37E92F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44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434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84BF5380-D3F1-42FE-8B67-F0F3F23A1B98}"/>
              </a:ext>
            </a:extLst>
          </p:cNvPr>
          <p:cNvSpPr/>
          <p:nvPr/>
        </p:nvSpPr>
        <p:spPr>
          <a:xfrm>
            <a:off x="0" y="142875"/>
            <a:ext cx="9144000" cy="576263"/>
          </a:xfrm>
          <a:prstGeom prst="rect">
            <a:avLst/>
          </a:prstGeom>
          <a:solidFill>
            <a:srgbClr val="B7B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872D97C-9AEA-4E22-A591-5FFB0E50BF1B}"/>
              </a:ext>
            </a:extLst>
          </p:cNvPr>
          <p:cNvSpPr/>
          <p:nvPr/>
        </p:nvSpPr>
        <p:spPr>
          <a:xfrm>
            <a:off x="0" y="6143625"/>
            <a:ext cx="9144000" cy="576263"/>
          </a:xfrm>
          <a:prstGeom prst="rect">
            <a:avLst/>
          </a:prstGeom>
          <a:solidFill>
            <a:srgbClr val="B7B7B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3880A18-E9A3-4888-B503-C7AC250442AC}"/>
              </a:ext>
            </a:extLst>
          </p:cNvPr>
          <p:cNvSpPr txBox="1"/>
          <p:nvPr/>
        </p:nvSpPr>
        <p:spPr>
          <a:xfrm>
            <a:off x="109538" y="214313"/>
            <a:ext cx="7000875" cy="554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rPr>
              <a:t>2. Ontwerp: Afwatering waterloop Venusstraat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200" b="1" u="sng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1" name="Picture 8">
            <a:extLst>
              <a:ext uri="{FF2B5EF4-FFF2-40B4-BE49-F238E27FC236}">
                <a16:creationId xmlns:a16="http://schemas.microsoft.com/office/drawing/2014/main" id="{9D61E0D7-BDDA-4EEF-B948-117630C9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6153150"/>
            <a:ext cx="15335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7F6B3D54-908D-479A-B551-FAF65135AD84}"/>
              </a:ext>
            </a:extLst>
          </p:cNvPr>
          <p:cNvSpPr txBox="1"/>
          <p:nvPr/>
        </p:nvSpPr>
        <p:spPr>
          <a:xfrm>
            <a:off x="106363" y="6315075"/>
            <a:ext cx="7921625" cy="323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500" b="1" dirty="0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Willebroek: </a:t>
            </a:r>
            <a:r>
              <a:rPr lang="nl-BE" sz="1500" b="1" dirty="0" err="1">
                <a:ln w="12700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Bezelaerstraat</a:t>
            </a:r>
            <a:endParaRPr lang="nl-NL" sz="1500" b="1" u="sng" dirty="0">
              <a:ln w="12700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4583" name="Afbeelding 2">
            <a:extLst>
              <a:ext uri="{FF2B5EF4-FFF2-40B4-BE49-F238E27FC236}">
                <a16:creationId xmlns:a16="http://schemas.microsoft.com/office/drawing/2014/main" id="{9C3BE2C7-F6CA-437F-AD02-DBF298CC6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28700"/>
            <a:ext cx="80581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13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pidp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14652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logo p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28797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2"/>
          <p:cNvSpPr>
            <a:spLocks noGrp="1"/>
          </p:cNvSpPr>
          <p:nvPr>
            <p:ph idx="1"/>
          </p:nvPr>
        </p:nvSpPr>
        <p:spPr>
          <a:xfrm>
            <a:off x="395288" y="908050"/>
            <a:ext cx="8291512" cy="1081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400" dirty="0"/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defRPr/>
            </a:pPr>
            <a:r>
              <a:rPr lang="nl-BE" altLang="nl-BE" sz="2000" b="1" u="sng" dirty="0">
                <a:solidFill>
                  <a:schemeClr val="bg2"/>
                </a:solidFill>
              </a:rPr>
              <a:t>Wie zijn wij en wat doen wij in Willebroek?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nl-BE" altLang="nl-BE" sz="1800" dirty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nl-BE" altLang="nl-BE" sz="12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200" dirty="0">
              <a:latin typeface="Century Gothic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437438" cy="720725"/>
          </a:xfrm>
        </p:spPr>
        <p:txBody>
          <a:bodyPr anchor="t"/>
          <a:lstStyle/>
          <a:p>
            <a:pPr eaLnBrk="1" hangingPunct="1"/>
            <a:r>
              <a:rPr lang="nl-BE" altLang="nl-BE">
                <a:solidFill>
                  <a:schemeClr val="tx1"/>
                </a:solidFill>
              </a:rPr>
              <a:t>Voorstelling Pidpa - Riolering</a:t>
            </a:r>
          </a:p>
        </p:txBody>
      </p:sp>
      <p:pic>
        <p:nvPicPr>
          <p:cNvPr id="11270" name="Picture 8" descr="Bekijk de afbeelding op ware groot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http://www.wevelgem.be/files/wevelgem/jeannine/gracht%2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97200"/>
            <a:ext cx="28511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http://www.odsbv.nl/content/images/Installatie/goot7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http://www.aannemingendewitte.be/upload/pictures/390__DSCF0016.JPG?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75E80048-99AF-4C5B-9717-FDB734D83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32693"/>
            <a:ext cx="5545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1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5759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4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400" dirty="0">
              <a:latin typeface="Century Gothic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defRPr/>
            </a:pPr>
            <a:r>
              <a:rPr lang="nl-BE" altLang="nl-BE" sz="2000" b="1" u="sng" dirty="0">
                <a:solidFill>
                  <a:schemeClr val="bg2"/>
                </a:solidFill>
              </a:rPr>
              <a:t>Waar vind je ons?</a:t>
            </a:r>
            <a:endParaRPr lang="nl-BE" altLang="nl-BE" sz="1800" dirty="0">
              <a:solidFill>
                <a:schemeClr val="bg2"/>
              </a:solidFill>
            </a:endParaRP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nl-BE" altLang="nl-BE" sz="1800" dirty="0"/>
              <a:t>	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>
                <a:hlinkClick r:id="rId3"/>
              </a:rPr>
              <a:t>www.pidpa.be</a:t>
            </a:r>
            <a:endParaRPr lang="nl-BE" altLang="nl-BE" dirty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nl-BE" altLang="nl-BE" dirty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nl-BE" altLang="nl-BE" dirty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nl-BE" altLang="nl-BE" dirty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Gratis nummer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0800 – 90 300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Contactpersoon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Kurt s’ Jongers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Gebiedsing. 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/>
              <a:t>Gem. Willebroek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nl-BE" altLang="nl-BE" sz="1800" dirty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nl-BE" altLang="nl-BE" sz="12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200" dirty="0">
              <a:latin typeface="Century Gothic" pitchFamily="34" charset="0"/>
            </a:endParaRPr>
          </a:p>
        </p:txBody>
      </p:sp>
      <p:pic>
        <p:nvPicPr>
          <p:cNvPr id="12291" name="Picture 7" descr="Bekijk de afbeelding op ware groot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lk 7"/>
          <p:cNvSpPr/>
          <p:nvPr/>
        </p:nvSpPr>
        <p:spPr>
          <a:xfrm>
            <a:off x="6516216" y="2564904"/>
            <a:ext cx="2087562" cy="1368425"/>
          </a:xfrm>
          <a:prstGeom prst="clou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7178" name="Picture 10" descr="Telef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990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052513"/>
            <a:ext cx="7439025" cy="720725"/>
          </a:xfrm>
        </p:spPr>
        <p:txBody>
          <a:bodyPr anchor="t"/>
          <a:lstStyle/>
          <a:p>
            <a:pPr eaLnBrk="1" hangingPunct="1"/>
            <a:r>
              <a:rPr lang="nl-BE" altLang="nl-BE" dirty="0">
                <a:solidFill>
                  <a:schemeClr val="tx1"/>
                </a:solidFill>
              </a:rPr>
              <a:t>Inhoud presentatie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205038"/>
            <a:ext cx="6249987" cy="326707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Voorstelling </a:t>
            </a:r>
            <a:r>
              <a:rPr lang="nl-BE" dirty="0" err="1">
                <a:solidFill>
                  <a:schemeClr val="bg2"/>
                </a:solidFill>
              </a:rPr>
              <a:t>Pidpa</a:t>
            </a:r>
            <a:r>
              <a:rPr lang="nl-BE" dirty="0">
                <a:solidFill>
                  <a:schemeClr val="bg2"/>
                </a:solidFill>
              </a:rPr>
              <a:t> – Riolering 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rgbClr val="FF0000"/>
                </a:solidFill>
              </a:rPr>
              <a:t>Gescheiden stelsel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Afkoppeling praktisch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chemeClr val="bg2"/>
                </a:solidFill>
              </a:rPr>
              <a:t>Vragen ?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7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679950"/>
          </a:xfrm>
        </p:spPr>
        <p:txBody>
          <a:bodyPr/>
          <a:lstStyle/>
          <a:p>
            <a:pPr marL="1187450" lvl="2" indent="-514350" eaLnBrk="1" hangingPunct="1">
              <a:lnSpc>
                <a:spcPct val="90000"/>
              </a:lnSpc>
              <a:buFontTx/>
              <a:buAutoNum type="alphaLcParenBoth"/>
            </a:pPr>
            <a:r>
              <a:rPr lang="nl-BE" altLang="nl-BE" sz="2800" dirty="0"/>
              <a:t>Waarom een gescheiden riolering?</a:t>
            </a:r>
          </a:p>
          <a:p>
            <a:pPr marL="1187450" lvl="2" indent="-514350" eaLnBrk="1" hangingPunct="1">
              <a:lnSpc>
                <a:spcPct val="90000"/>
              </a:lnSpc>
              <a:buFontTx/>
              <a:buAutoNum type="alphaLcParenBoth"/>
            </a:pPr>
            <a:r>
              <a:rPr lang="nl-BE" altLang="nl-BE" sz="2800" dirty="0"/>
              <a:t>Wetgeving</a:t>
            </a:r>
          </a:p>
          <a:p>
            <a:pPr marL="1187450" lvl="2" indent="-514350" eaLnBrk="1" hangingPunct="1">
              <a:lnSpc>
                <a:spcPct val="90000"/>
              </a:lnSpc>
              <a:buFontTx/>
              <a:buAutoNum type="alphaLcParenBoth"/>
            </a:pPr>
            <a:r>
              <a:rPr lang="nl-BE" altLang="nl-BE" sz="2800" dirty="0"/>
              <a:t>Afkoppeling en </a:t>
            </a:r>
            <a:r>
              <a:rPr lang="nl-BE" altLang="nl-BE" sz="2800" dirty="0" err="1"/>
              <a:t>Pidpa</a:t>
            </a:r>
            <a:r>
              <a:rPr lang="nl-BE" altLang="nl-BE" sz="2800" dirty="0"/>
              <a:t> Riolering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37437" cy="720725"/>
          </a:xfrm>
        </p:spPr>
        <p:txBody>
          <a:bodyPr anchor="t"/>
          <a:lstStyle/>
          <a:p>
            <a:pPr eaLnBrk="1" hangingPunct="1"/>
            <a:r>
              <a:rPr lang="nl-BE" altLang="nl-BE">
                <a:solidFill>
                  <a:schemeClr val="tx1"/>
                </a:solidFill>
              </a:rPr>
              <a:t>Gescheiden riolering 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/>
          </p:cNvSpPr>
          <p:nvPr>
            <p:ph idx="1"/>
          </p:nvPr>
        </p:nvSpPr>
        <p:spPr>
          <a:xfrm>
            <a:off x="0" y="765175"/>
            <a:ext cx="4427538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/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nl-BE" altLang="nl-BE" sz="2000" b="1" u="sng" dirty="0">
                <a:solidFill>
                  <a:schemeClr val="bg2"/>
                </a:solidFill>
              </a:rPr>
              <a:t> Bestaande toestand:</a:t>
            </a: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2000" b="1" u="sng" dirty="0"/>
          </a:p>
          <a:p>
            <a:pPr eaLnBrk="1" hangingPunct="1">
              <a:lnSpc>
                <a:spcPct val="80000"/>
              </a:lnSpc>
              <a:spcBef>
                <a:spcPts val="200"/>
              </a:spcBef>
            </a:pPr>
            <a:endParaRPr lang="nl-BE" altLang="nl-BE" sz="900" dirty="0"/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Vuil 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én 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Regenwater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↓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In bestaande riolering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</a:pPr>
            <a:endParaRPr lang="nl-BE" altLang="nl-BE" sz="12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200" dirty="0">
              <a:latin typeface="Century Gothic" pitchFamily="34" charset="0"/>
            </a:endParaRPr>
          </a:p>
        </p:txBody>
      </p:sp>
      <p:pic>
        <p:nvPicPr>
          <p:cNvPr id="3" name="Picture 75" descr="Gemengd stelsel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4" r="3481" b="10411"/>
          <a:stretch/>
        </p:blipFill>
        <p:spPr bwMode="auto">
          <a:xfrm>
            <a:off x="4298471" y="1700808"/>
            <a:ext cx="399030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u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6238" y="981075"/>
            <a:ext cx="5976937" cy="51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2"/>
          <p:cNvSpPr>
            <a:spLocks noGrp="1"/>
          </p:cNvSpPr>
          <p:nvPr>
            <p:ph idx="1"/>
          </p:nvPr>
        </p:nvSpPr>
        <p:spPr>
          <a:xfrm>
            <a:off x="-215900" y="765175"/>
            <a:ext cx="45720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/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nl-BE" altLang="nl-BE" sz="2000" b="1" u="sng" dirty="0">
                <a:solidFill>
                  <a:schemeClr val="bg2"/>
                </a:solidFill>
              </a:rPr>
              <a:t>Toekomstige toestand:</a:t>
            </a: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2000" b="1" u="sng" dirty="0"/>
          </a:p>
          <a:p>
            <a:pPr eaLnBrk="1" hangingPunct="1">
              <a:lnSpc>
                <a:spcPct val="80000"/>
              </a:lnSpc>
              <a:spcBef>
                <a:spcPts val="200"/>
              </a:spcBef>
            </a:pPr>
            <a:endParaRPr lang="nl-BE" altLang="nl-BE" sz="900" dirty="0"/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>
                <a:solidFill>
                  <a:srgbClr val="FF0000"/>
                </a:solidFill>
              </a:rPr>
              <a:t>Vuil 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↓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Nieuwe DWA-riolering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/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Regenwater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↓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/>
              <a:t>Nieuwe RWA-riolering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</a:pPr>
            <a:endParaRPr lang="nl-BE" altLang="nl-BE" sz="1200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200" dirty="0">
              <a:latin typeface="Century Gothic" pitchFamily="34" charset="0"/>
            </a:endParaRPr>
          </a:p>
        </p:txBody>
      </p:sp>
      <p:sp>
        <p:nvSpPr>
          <p:cNvPr id="5" name="Ovaal 4"/>
          <p:cNvSpPr/>
          <p:nvPr/>
        </p:nvSpPr>
        <p:spPr>
          <a:xfrm>
            <a:off x="3492500" y="5157788"/>
            <a:ext cx="574675" cy="719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132138" y="5013325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013994" y="3357563"/>
            <a:ext cx="342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4356100" y="3357563"/>
            <a:ext cx="0" cy="187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sz="half" idx="1"/>
          </p:nvPr>
        </p:nvSpPr>
        <p:spPr>
          <a:xfrm>
            <a:off x="644525" y="598488"/>
            <a:ext cx="6553200" cy="503237"/>
          </a:xfrm>
        </p:spPr>
        <p:txBody>
          <a:bodyPr/>
          <a:lstStyle/>
          <a:p>
            <a:pPr marL="0" indent="0" eaLnBrk="1" hangingPunct="1">
              <a:spcBef>
                <a:spcPts val="500"/>
              </a:spcBef>
              <a:buFontTx/>
              <a:buNone/>
            </a:pPr>
            <a:r>
              <a:rPr lang="nl-BE" altLang="nl-BE" sz="2000" dirty="0">
                <a:cs typeface="Arial" charset="0"/>
              </a:rPr>
              <a:t>     Voordelen: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-1260475" y="260350"/>
            <a:ext cx="8435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5143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nl-BE" b="1" u="sng" dirty="0">
                <a:solidFill>
                  <a:schemeClr val="bg2"/>
                </a:solidFill>
              </a:rPr>
              <a:t>Waarom een gescheiden riolering?</a:t>
            </a:r>
          </a:p>
        </p:txBody>
      </p:sp>
      <p:pic>
        <p:nvPicPr>
          <p:cNvPr id="18436" name="Picture 6" descr="http://static-c.telenetportaal.be/tmp/410/300/r/2982/201011142027-1_wateroverlast-maakt-derde-dodelijk-slachto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995363"/>
            <a:ext cx="3905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004888" y="2795588"/>
            <a:ext cx="39243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Wateroverlast tegen gaan</a:t>
            </a:r>
          </a:p>
          <a:p>
            <a:pPr algn="ctr">
              <a:defRPr/>
            </a:pPr>
            <a:r>
              <a:rPr lang="nl-BE" i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Meer buffering – minder wateroverlast</a:t>
            </a:r>
          </a:p>
        </p:txBody>
      </p:sp>
      <p:pic>
        <p:nvPicPr>
          <p:cNvPr id="18438" name="Picture 8" descr="riool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995363"/>
            <a:ext cx="2665412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5145088" y="1066800"/>
            <a:ext cx="266541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Vervuiling waterlopen tegen gaan</a:t>
            </a:r>
          </a:p>
          <a:p>
            <a:pPr algn="ctr">
              <a:defRPr/>
            </a:pPr>
            <a:r>
              <a:rPr lang="nl-BE" i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Betere kwaliteit waterlopen – meer vis – geen geurhinder</a:t>
            </a:r>
          </a:p>
        </p:txBody>
      </p:sp>
      <p:pic>
        <p:nvPicPr>
          <p:cNvPr id="18440" name="Picture 10" descr="http://telescript.denayer.wenk.be/2009-10/a2b0/public_html/waterzuiveringssta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0625"/>
            <a:ext cx="25590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1004888" y="3803650"/>
            <a:ext cx="29162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/>
                </a:solidFill>
                <a:latin typeface="+mn-lt"/>
              </a:rPr>
              <a:t>Betere werking zuiveringsinstallaties</a:t>
            </a:r>
          </a:p>
          <a:p>
            <a:pPr algn="ctr">
              <a:defRPr/>
            </a:pPr>
            <a:r>
              <a:rPr lang="nl-BE" i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Proper water niet extra zuiveren</a:t>
            </a:r>
          </a:p>
        </p:txBody>
      </p:sp>
      <p:pic>
        <p:nvPicPr>
          <p:cNvPr id="18442" name="Picture 12" descr="Infiltratiek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4019550"/>
            <a:ext cx="35290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4713288" y="5243513"/>
            <a:ext cx="29162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/>
                </a:solidFill>
                <a:latin typeface="+mn-lt"/>
              </a:rPr>
              <a:t>Infiltratie</a:t>
            </a:r>
          </a:p>
          <a:p>
            <a:pPr algn="ctr">
              <a:defRPr/>
            </a:pPr>
            <a:r>
              <a:rPr lang="nl-BE" i="1" dirty="0">
                <a:solidFill>
                  <a:schemeClr val="tx2"/>
                </a:solidFill>
                <a:latin typeface="+mn-lt"/>
              </a:rPr>
              <a:t>Voeding grondwater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idpa presentatie">
  <a:themeElements>
    <a:clrScheme name="Huisstijl Pidpa">
      <a:dk1>
        <a:srgbClr val="19335F"/>
      </a:dk1>
      <a:lt1>
        <a:srgbClr val="FFFFFF"/>
      </a:lt1>
      <a:dk2>
        <a:srgbClr val="36A9D8"/>
      </a:dk2>
      <a:lt2>
        <a:srgbClr val="1E75AF"/>
      </a:lt2>
      <a:accent1>
        <a:srgbClr val="1E75AF"/>
      </a:accent1>
      <a:accent2>
        <a:srgbClr val="119BAF"/>
      </a:accent2>
      <a:accent3>
        <a:srgbClr val="8EC2B3"/>
      </a:accent3>
      <a:accent4>
        <a:srgbClr val="7AAF3E"/>
      </a:accent4>
      <a:accent5>
        <a:srgbClr val="C1C424"/>
      </a:accent5>
      <a:accent6>
        <a:srgbClr val="F6E926"/>
      </a:accent6>
      <a:hlink>
        <a:srgbClr val="19335F"/>
      </a:hlink>
      <a:folHlink>
        <a:srgbClr val="19335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475</Words>
  <Application>Microsoft Office PowerPoint</Application>
  <PresentationFormat>Diavoorstelling (4:3)</PresentationFormat>
  <Paragraphs>217</Paragraphs>
  <Slides>26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Tahoma</vt:lpstr>
      <vt:lpstr>Wingdings</vt:lpstr>
      <vt:lpstr>Pidpa presentatie</vt:lpstr>
      <vt:lpstr>Gemeente Willebroek:  Wegen- en rioleringswerken Bezelaerstraat </vt:lpstr>
      <vt:lpstr>Inhoud presentatie</vt:lpstr>
      <vt:lpstr>Voorstelling Pidpa - Riolering</vt:lpstr>
      <vt:lpstr>PowerPoint-presentatie</vt:lpstr>
      <vt:lpstr>Inhoud presentatie</vt:lpstr>
      <vt:lpstr>Gescheiden riolering 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Info 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Pidpa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Collectief IBA-beheer</dc:title>
  <dc:creator>Mahieu Dorien</dc:creator>
  <cp:lastModifiedBy>Erik De Wilde</cp:lastModifiedBy>
  <cp:revision>56</cp:revision>
  <cp:lastPrinted>2014-06-23T10:25:35Z</cp:lastPrinted>
  <dcterms:created xsi:type="dcterms:W3CDTF">2013-09-13T09:09:43Z</dcterms:created>
  <dcterms:modified xsi:type="dcterms:W3CDTF">2018-05-29T12:07:23Z</dcterms:modified>
</cp:coreProperties>
</file>